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2" r:id="rId1"/>
  </p:sldMasterIdLst>
  <p:notesMasterIdLst>
    <p:notesMasterId r:id="rId10"/>
  </p:notesMasterIdLst>
  <p:handoutMasterIdLst>
    <p:handoutMasterId r:id="rId11"/>
  </p:handoutMasterIdLst>
  <p:sldIdLst>
    <p:sldId id="256" r:id="rId2"/>
    <p:sldId id="389" r:id="rId3"/>
    <p:sldId id="271" r:id="rId4"/>
    <p:sldId id="306" r:id="rId5"/>
    <p:sldId id="387" r:id="rId6"/>
    <p:sldId id="385" r:id="rId7"/>
    <p:sldId id="289" r:id="rId8"/>
    <p:sldId id="388" r:id="rId9"/>
  </p:sldIdLst>
  <p:sldSz cx="13004800" cy="9753600"/>
  <p:notesSz cx="6858000" cy="9144000"/>
  <p:embeddedFontLst>
    <p:embeddedFont>
      <p:font typeface="Arial Black" panose="020B0A04020102020204" pitchFamily="34" charset="0"/>
      <p:bold r:id="rId12"/>
    </p:embeddedFont>
    <p:embeddedFont>
      <p:font typeface="Calibri" panose="020F0502020204030204" pitchFamily="34" charset="0"/>
      <p:regular r:id="rId13"/>
      <p:bold r:id="rId14"/>
      <p:italic r:id="rId15"/>
      <p:boldItalic r:id="rId16"/>
    </p:embeddedFont>
    <p:embeddedFont>
      <p:font typeface="Merriweather Sans" panose="020B0604020202020204" charset="0"/>
      <p:regular r:id="rId17"/>
      <p:bold r:id="rId18"/>
      <p:italic r:id="rId19"/>
      <p:boldItalic r:id="rId20"/>
    </p:embeddedFont>
    <p:embeddedFont>
      <p:font typeface="Gill Sans MT" panose="020B0502020104020203" pitchFamily="34" charset="0"/>
      <p:regular r:id="rId21"/>
      <p:bold r:id="rId22"/>
      <p:italic r:id="rId23"/>
      <p:boldItalic r:id="rId24"/>
    </p:embeddedFont>
    <p:embeddedFont>
      <p:font typeface="Calibri Light" panose="020F0302020204030204" pitchFamily="34" charset="0"/>
      <p:regular r:id="rId25"/>
      <p:italic r:id="rId26"/>
    </p:embeddedFont>
    <p:embeddedFont>
      <p:font typeface="Arial Narrow" panose="020B0606020202030204" pitchFamily="34" charset="0"/>
      <p:regular r:id="rId27"/>
      <p:bold r:id="rId28"/>
      <p:italic r:id="rId29"/>
      <p:boldItalic r:id="rId3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3072">
          <p15:clr>
            <a:srgbClr val="A4A3A4"/>
          </p15:clr>
        </p15:guide>
        <p15:guide id="2" pos="4096">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AAC34"/>
    <a:srgbClr val="00307D"/>
    <a:srgbClr val="012563"/>
    <a:srgbClr val="B91F2F"/>
    <a:srgbClr val="A30605"/>
    <a:srgbClr val="FF000A"/>
    <a:srgbClr val="EA000B"/>
    <a:srgbClr val="D20004"/>
    <a:srgbClr val="B30505"/>
    <a:srgbClr val="AB794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75" autoAdjust="0"/>
    <p:restoredTop sz="86395"/>
  </p:normalViewPr>
  <p:slideViewPr>
    <p:cSldViewPr snapToGrid="0">
      <p:cViewPr varScale="1">
        <p:scale>
          <a:sx n="73" d="100"/>
          <a:sy n="73" d="100"/>
        </p:scale>
        <p:origin x="882" y="60"/>
      </p:cViewPr>
      <p:guideLst>
        <p:guide orient="horz" pos="3072"/>
        <p:guide pos="4096"/>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notesViewPr>
    <p:cSldViewPr snapToGrid="0">
      <p:cViewPr varScale="1">
        <p:scale>
          <a:sx n="97" d="100"/>
          <a:sy n="97" d="100"/>
        </p:scale>
        <p:origin x="4328" y="20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font" Target="fonts/font2.fntdata"/><Relationship Id="rId18" Type="http://schemas.openxmlformats.org/officeDocument/2006/relationships/font" Target="fonts/font7.fntdata"/><Relationship Id="rId26" Type="http://schemas.openxmlformats.org/officeDocument/2006/relationships/font" Target="fonts/font15.fntdata"/><Relationship Id="rId3" Type="http://schemas.openxmlformats.org/officeDocument/2006/relationships/slide" Target="slides/slide2.xml"/><Relationship Id="rId21" Type="http://schemas.openxmlformats.org/officeDocument/2006/relationships/font" Target="fonts/font10.fntdata"/><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font" Target="fonts/font6.fntdata"/><Relationship Id="rId25" Type="http://schemas.openxmlformats.org/officeDocument/2006/relationships/font" Target="fonts/font14.fntdata"/><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font" Target="fonts/font5.fntdata"/><Relationship Id="rId20" Type="http://schemas.openxmlformats.org/officeDocument/2006/relationships/font" Target="fonts/font9.fntdata"/><Relationship Id="rId29" Type="http://schemas.openxmlformats.org/officeDocument/2006/relationships/font" Target="fonts/font1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24" Type="http://schemas.openxmlformats.org/officeDocument/2006/relationships/font" Target="fonts/font13.fntdata"/><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font" Target="fonts/font4.fntdata"/><Relationship Id="rId23" Type="http://schemas.openxmlformats.org/officeDocument/2006/relationships/font" Target="fonts/font12.fntdata"/><Relationship Id="rId28" Type="http://schemas.openxmlformats.org/officeDocument/2006/relationships/font" Target="fonts/font17.fntdata"/><Relationship Id="rId10" Type="http://schemas.openxmlformats.org/officeDocument/2006/relationships/notesMaster" Target="notesMasters/notesMaster1.xml"/><Relationship Id="rId19" Type="http://schemas.openxmlformats.org/officeDocument/2006/relationships/font" Target="fonts/font8.fntdata"/><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 Id="rId22" Type="http://schemas.openxmlformats.org/officeDocument/2006/relationships/font" Target="fonts/font11.fntdata"/><Relationship Id="rId27" Type="http://schemas.openxmlformats.org/officeDocument/2006/relationships/font" Target="fonts/font16.fntdata"/><Relationship Id="rId30" Type="http://schemas.openxmlformats.org/officeDocument/2006/relationships/font" Target="fonts/font19.fntdata"/><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849D30A-5B9E-C642-991F-2053FDE3ABB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E0CF8B73-5527-E646-A939-6E33FBF3F7E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687D8DE-D1A6-2F4E-AD51-5F53ABAF6FDF}" type="datetimeFigureOut">
              <a:rPr lang="en-US" smtClean="0"/>
              <a:t>2/20/2020</a:t>
            </a:fld>
            <a:endParaRPr lang="en-US"/>
          </a:p>
        </p:txBody>
      </p:sp>
      <p:sp>
        <p:nvSpPr>
          <p:cNvPr id="4" name="Footer Placeholder 3">
            <a:extLst>
              <a:ext uri="{FF2B5EF4-FFF2-40B4-BE49-F238E27FC236}">
                <a16:creationId xmlns:a16="http://schemas.microsoft.com/office/drawing/2014/main" id="{D3CB3A89-52D7-5545-9708-20E79E9A295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12D61BC-6D01-2749-864F-4787ACF1398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B330084-A49C-4246-924C-34655585DE16}" type="slidenum">
              <a:rPr lang="en-US" smtClean="0"/>
              <a:t>‹#›</a:t>
            </a:fld>
            <a:endParaRPr lang="en-US"/>
          </a:p>
        </p:txBody>
      </p:sp>
    </p:spTree>
    <p:extLst>
      <p:ext uri="{BB962C8B-B14F-4D97-AF65-F5344CB8AC3E}">
        <p14:creationId xmlns:p14="http://schemas.microsoft.com/office/powerpoint/2010/main" val="40197614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 name="Google Shape;4;n"/>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2200" b="0" i="0" u="none" strike="noStrike" cap="none">
                <a:solidFill>
                  <a:srgbClr val="000000"/>
                </a:solidFill>
                <a:latin typeface="Merriweather Sans"/>
                <a:ea typeface="Merriweather Sans"/>
                <a:cs typeface="Merriweather Sans"/>
                <a:sym typeface="Merriweather Sans"/>
              </a:defRPr>
            </a:lvl1pPr>
            <a:lvl2pPr marL="914400" marR="0" lvl="1" indent="-228600" algn="l" rtl="0">
              <a:lnSpc>
                <a:spcPct val="100000"/>
              </a:lnSpc>
              <a:spcBef>
                <a:spcPts val="0"/>
              </a:spcBef>
              <a:spcAft>
                <a:spcPts val="0"/>
              </a:spcAft>
              <a:buClr>
                <a:srgbClr val="000000"/>
              </a:buClr>
              <a:buSzPts val="1400"/>
              <a:buFont typeface="Arial"/>
              <a:buNone/>
              <a:defRPr sz="2200" b="0" i="0" u="none" strike="noStrike" cap="none">
                <a:solidFill>
                  <a:srgbClr val="000000"/>
                </a:solidFill>
                <a:latin typeface="Merriweather Sans"/>
                <a:ea typeface="Merriweather Sans"/>
                <a:cs typeface="Merriweather Sans"/>
                <a:sym typeface="Merriweather Sans"/>
              </a:defRPr>
            </a:lvl2pPr>
            <a:lvl3pPr marL="1371600" marR="0" lvl="2" indent="-228600" algn="l" rtl="0">
              <a:lnSpc>
                <a:spcPct val="100000"/>
              </a:lnSpc>
              <a:spcBef>
                <a:spcPts val="0"/>
              </a:spcBef>
              <a:spcAft>
                <a:spcPts val="0"/>
              </a:spcAft>
              <a:buClr>
                <a:srgbClr val="000000"/>
              </a:buClr>
              <a:buSzPts val="1400"/>
              <a:buFont typeface="Arial"/>
              <a:buNone/>
              <a:defRPr sz="2200" b="0" i="0" u="none" strike="noStrike" cap="none">
                <a:solidFill>
                  <a:srgbClr val="000000"/>
                </a:solidFill>
                <a:latin typeface="Merriweather Sans"/>
                <a:ea typeface="Merriweather Sans"/>
                <a:cs typeface="Merriweather Sans"/>
                <a:sym typeface="Merriweather Sans"/>
              </a:defRPr>
            </a:lvl3pPr>
            <a:lvl4pPr marL="1828800" marR="0" lvl="3" indent="-228600" algn="l" rtl="0">
              <a:lnSpc>
                <a:spcPct val="100000"/>
              </a:lnSpc>
              <a:spcBef>
                <a:spcPts val="0"/>
              </a:spcBef>
              <a:spcAft>
                <a:spcPts val="0"/>
              </a:spcAft>
              <a:buClr>
                <a:srgbClr val="000000"/>
              </a:buClr>
              <a:buSzPts val="1400"/>
              <a:buFont typeface="Arial"/>
              <a:buNone/>
              <a:defRPr sz="2200" b="0" i="0" u="none" strike="noStrike" cap="none">
                <a:solidFill>
                  <a:srgbClr val="000000"/>
                </a:solidFill>
                <a:latin typeface="Merriweather Sans"/>
                <a:ea typeface="Merriweather Sans"/>
                <a:cs typeface="Merriweather Sans"/>
                <a:sym typeface="Merriweather Sans"/>
              </a:defRPr>
            </a:lvl4pPr>
            <a:lvl5pPr marL="2286000" marR="0" lvl="4" indent="-228600" algn="l" rtl="0">
              <a:lnSpc>
                <a:spcPct val="100000"/>
              </a:lnSpc>
              <a:spcBef>
                <a:spcPts val="0"/>
              </a:spcBef>
              <a:spcAft>
                <a:spcPts val="0"/>
              </a:spcAft>
              <a:buClr>
                <a:srgbClr val="000000"/>
              </a:buClr>
              <a:buSzPts val="1400"/>
              <a:buFont typeface="Arial"/>
              <a:buNone/>
              <a:defRPr sz="2200" b="0" i="0" u="none" strike="noStrike" cap="none">
                <a:solidFill>
                  <a:srgbClr val="000000"/>
                </a:solidFill>
                <a:latin typeface="Merriweather Sans"/>
                <a:ea typeface="Merriweather Sans"/>
                <a:cs typeface="Merriweather Sans"/>
                <a:sym typeface="Merriweather Sans"/>
              </a:defRPr>
            </a:lvl5pPr>
            <a:lvl6pPr marL="2743200" marR="0" lvl="5" indent="-228600" algn="l" rtl="0">
              <a:lnSpc>
                <a:spcPct val="100000"/>
              </a:lnSpc>
              <a:spcBef>
                <a:spcPts val="0"/>
              </a:spcBef>
              <a:spcAft>
                <a:spcPts val="0"/>
              </a:spcAft>
              <a:buClr>
                <a:srgbClr val="000000"/>
              </a:buClr>
              <a:buSzPts val="1400"/>
              <a:buFont typeface="Arial"/>
              <a:buNone/>
              <a:defRPr sz="2200" b="0" i="0" u="none" strike="noStrike" cap="none">
                <a:solidFill>
                  <a:srgbClr val="000000"/>
                </a:solidFill>
                <a:latin typeface="Merriweather Sans"/>
                <a:ea typeface="Merriweather Sans"/>
                <a:cs typeface="Merriweather Sans"/>
                <a:sym typeface="Merriweather Sans"/>
              </a:defRPr>
            </a:lvl6pPr>
            <a:lvl7pPr marL="3200400" marR="0" lvl="6" indent="-228600" algn="l" rtl="0">
              <a:lnSpc>
                <a:spcPct val="100000"/>
              </a:lnSpc>
              <a:spcBef>
                <a:spcPts val="0"/>
              </a:spcBef>
              <a:spcAft>
                <a:spcPts val="0"/>
              </a:spcAft>
              <a:buClr>
                <a:srgbClr val="000000"/>
              </a:buClr>
              <a:buSzPts val="1400"/>
              <a:buFont typeface="Arial"/>
              <a:buNone/>
              <a:defRPr sz="2200" b="0" i="0" u="none" strike="noStrike" cap="none">
                <a:solidFill>
                  <a:srgbClr val="000000"/>
                </a:solidFill>
                <a:latin typeface="Merriweather Sans"/>
                <a:ea typeface="Merriweather Sans"/>
                <a:cs typeface="Merriweather Sans"/>
                <a:sym typeface="Merriweather Sans"/>
              </a:defRPr>
            </a:lvl7pPr>
            <a:lvl8pPr marL="3657600" marR="0" lvl="7" indent="-228600" algn="l" rtl="0">
              <a:lnSpc>
                <a:spcPct val="100000"/>
              </a:lnSpc>
              <a:spcBef>
                <a:spcPts val="0"/>
              </a:spcBef>
              <a:spcAft>
                <a:spcPts val="0"/>
              </a:spcAft>
              <a:buClr>
                <a:srgbClr val="000000"/>
              </a:buClr>
              <a:buSzPts val="1400"/>
              <a:buFont typeface="Arial"/>
              <a:buNone/>
              <a:defRPr sz="2200" b="0" i="0" u="none" strike="noStrike" cap="none">
                <a:solidFill>
                  <a:srgbClr val="000000"/>
                </a:solidFill>
                <a:latin typeface="Merriweather Sans"/>
                <a:ea typeface="Merriweather Sans"/>
                <a:cs typeface="Merriweather Sans"/>
                <a:sym typeface="Merriweather Sans"/>
              </a:defRPr>
            </a:lvl8pPr>
            <a:lvl9pPr marL="4114800" marR="0" lvl="8" indent="-228600" algn="l" rtl="0">
              <a:lnSpc>
                <a:spcPct val="100000"/>
              </a:lnSpc>
              <a:spcBef>
                <a:spcPts val="0"/>
              </a:spcBef>
              <a:spcAft>
                <a:spcPts val="0"/>
              </a:spcAft>
              <a:buClr>
                <a:srgbClr val="000000"/>
              </a:buClr>
              <a:buSzPts val="1400"/>
              <a:buFont typeface="Arial"/>
              <a:buNone/>
              <a:defRPr sz="2200" b="0" i="0" u="none" strike="noStrike" cap="none">
                <a:solidFill>
                  <a:srgbClr val="000000"/>
                </a:solidFill>
                <a:latin typeface="Merriweather Sans"/>
                <a:ea typeface="Merriweather Sans"/>
                <a:cs typeface="Merriweather Sans"/>
                <a:sym typeface="Merriweather Sans"/>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1: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58" name="Google Shape;258;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extLst>
      <p:ext uri="{BB962C8B-B14F-4D97-AF65-F5344CB8AC3E}">
        <p14:creationId xmlns:p14="http://schemas.microsoft.com/office/powerpoint/2010/main" val="31364828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6"/>
        <p:cNvGrpSpPr/>
        <p:nvPr/>
      </p:nvGrpSpPr>
      <p:grpSpPr>
        <a:xfrm>
          <a:off x="0" y="0"/>
          <a:ext cx="0" cy="0"/>
          <a:chOff x="0" y="0"/>
          <a:chExt cx="0" cy="0"/>
        </a:xfrm>
      </p:grpSpPr>
      <p:sp>
        <p:nvSpPr>
          <p:cNvPr id="387" name="Google Shape;387;p16: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88" name="Google Shape;388;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extLst>
      <p:ext uri="{BB962C8B-B14F-4D97-AF65-F5344CB8AC3E}">
        <p14:creationId xmlns:p14="http://schemas.microsoft.com/office/powerpoint/2010/main" val="42373212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6"/>
        <p:cNvGrpSpPr/>
        <p:nvPr/>
      </p:nvGrpSpPr>
      <p:grpSpPr>
        <a:xfrm>
          <a:off x="0" y="0"/>
          <a:ext cx="0" cy="0"/>
          <a:chOff x="0" y="0"/>
          <a:chExt cx="0" cy="0"/>
        </a:xfrm>
      </p:grpSpPr>
      <p:sp>
        <p:nvSpPr>
          <p:cNvPr id="387" name="Google Shape;387;p16: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88" name="Google Shape;388;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extLst>
      <p:ext uri="{BB962C8B-B14F-4D97-AF65-F5344CB8AC3E}">
        <p14:creationId xmlns:p14="http://schemas.microsoft.com/office/powerpoint/2010/main" val="36546327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p7: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09" name="Google Shape;309;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extLst>
      <p:ext uri="{BB962C8B-B14F-4D97-AF65-F5344CB8AC3E}">
        <p14:creationId xmlns:p14="http://schemas.microsoft.com/office/powerpoint/2010/main" val="32983445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6"/>
        <p:cNvGrpSpPr/>
        <p:nvPr/>
      </p:nvGrpSpPr>
      <p:grpSpPr>
        <a:xfrm>
          <a:off x="0" y="0"/>
          <a:ext cx="0" cy="0"/>
          <a:chOff x="0" y="0"/>
          <a:chExt cx="0" cy="0"/>
        </a:xfrm>
      </p:grpSpPr>
      <p:sp>
        <p:nvSpPr>
          <p:cNvPr id="387" name="Google Shape;387;p16: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88" name="Google Shape;388;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extLst>
      <p:ext uri="{BB962C8B-B14F-4D97-AF65-F5344CB8AC3E}">
        <p14:creationId xmlns:p14="http://schemas.microsoft.com/office/powerpoint/2010/main" val="33490947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6"/>
        <p:cNvGrpSpPr/>
        <p:nvPr/>
      </p:nvGrpSpPr>
      <p:grpSpPr>
        <a:xfrm>
          <a:off x="0" y="0"/>
          <a:ext cx="0" cy="0"/>
          <a:chOff x="0" y="0"/>
          <a:chExt cx="0" cy="0"/>
        </a:xfrm>
      </p:grpSpPr>
      <p:sp>
        <p:nvSpPr>
          <p:cNvPr id="387" name="Google Shape;387;p16: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88" name="Google Shape;388;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extLst>
      <p:ext uri="{BB962C8B-B14F-4D97-AF65-F5344CB8AC3E}">
        <p14:creationId xmlns:p14="http://schemas.microsoft.com/office/powerpoint/2010/main" val="20067083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2"/>
        <p:cNvGrpSpPr/>
        <p:nvPr/>
      </p:nvGrpSpPr>
      <p:grpSpPr>
        <a:xfrm>
          <a:off x="0" y="0"/>
          <a:ext cx="0" cy="0"/>
          <a:chOff x="0" y="0"/>
          <a:chExt cx="0" cy="0"/>
        </a:xfrm>
      </p:grpSpPr>
      <p:sp>
        <p:nvSpPr>
          <p:cNvPr id="573" name="Google Shape;573;p34: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574" name="Google Shape;574;p3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extLst>
      <p:ext uri="{BB962C8B-B14F-4D97-AF65-F5344CB8AC3E}">
        <p14:creationId xmlns:p14="http://schemas.microsoft.com/office/powerpoint/2010/main" val="21255995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p7:notes"/>
          <p:cNvSpPr txBox="1">
            <a:spLocks noGrp="1"/>
          </p:cNvSpPr>
          <p:nvPr>
            <p:ph type="body" idx="1"/>
          </p:nvPr>
        </p:nvSpPr>
        <p:spPr>
          <a:xfrm>
            <a:off x="934720" y="4415790"/>
            <a:ext cx="5140960" cy="4183380"/>
          </a:xfrm>
          <a:prstGeom prst="rect">
            <a:avLst/>
          </a:prstGeom>
          <a:noFill/>
          <a:ln>
            <a:noFill/>
          </a:ln>
        </p:spPr>
        <p:txBody>
          <a:bodyPr spcFirstLastPara="1" wrap="square" lIns="93162" tIns="46568" rIns="93162" bIns="46568" anchor="t" anchorCtr="0">
            <a:noAutofit/>
          </a:bodyPr>
          <a:lstStyle/>
          <a:p>
            <a:pPr marL="0" indent="0"/>
            <a:endParaRPr/>
          </a:p>
        </p:txBody>
      </p:sp>
      <p:sp>
        <p:nvSpPr>
          <p:cNvPr id="309" name="Google Shape;309;p7: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extLst>
      <p:ext uri="{BB962C8B-B14F-4D97-AF65-F5344CB8AC3E}">
        <p14:creationId xmlns:p14="http://schemas.microsoft.com/office/powerpoint/2010/main" val="390292599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Bullets &amp; Photo" userDrawn="1">
  <p:cSld name="1_Title, Bullets &amp; Photo">
    <p:spTree>
      <p:nvGrpSpPr>
        <p:cNvPr id="1" name="Shape 126"/>
        <p:cNvGrpSpPr/>
        <p:nvPr/>
      </p:nvGrpSpPr>
      <p:grpSpPr>
        <a:xfrm>
          <a:off x="0" y="0"/>
          <a:ext cx="0" cy="0"/>
          <a:chOff x="0" y="0"/>
          <a:chExt cx="0" cy="0"/>
        </a:xfrm>
      </p:grpSpPr>
      <p:sp>
        <p:nvSpPr>
          <p:cNvPr id="127" name="Google Shape;127;p17"/>
          <p:cNvSpPr txBox="1">
            <a:spLocks noGrp="1"/>
          </p:cNvSpPr>
          <p:nvPr>
            <p:ph type="title"/>
          </p:nvPr>
        </p:nvSpPr>
        <p:spPr>
          <a:xfrm>
            <a:off x="1422400" y="1193818"/>
            <a:ext cx="6228904" cy="1242666"/>
          </a:xfrm>
          <a:prstGeom prst="rect">
            <a:avLst/>
          </a:prstGeom>
          <a:noFill/>
          <a:ln>
            <a:noFill/>
          </a:ln>
        </p:spPr>
        <p:txBody>
          <a:bodyPr spcFirstLastPara="1" wrap="square" lIns="0" tIns="0" rIns="0" bIns="0" anchor="b" anchorCtr="0">
            <a:noAutofit/>
          </a:bodyPr>
          <a:lstStyle>
            <a:lvl1pPr lvl="0" algn="l">
              <a:lnSpc>
                <a:spcPct val="80000"/>
              </a:lnSpc>
              <a:spcBef>
                <a:spcPts val="0"/>
              </a:spcBef>
              <a:spcAft>
                <a:spcPts val="0"/>
              </a:spcAft>
              <a:buClr>
                <a:srgbClr val="002060"/>
              </a:buClr>
              <a:buSzPts val="4800"/>
              <a:buFont typeface="Avenir"/>
              <a:buNone/>
              <a:defRPr sz="4800">
                <a:solidFill>
                  <a:srgbClr val="002060"/>
                </a:solidFill>
                <a:latin typeface="Arial" panose="020B0604020202020204" pitchFamily="34" charset="0"/>
                <a:cs typeface="Arial" panose="020B0604020202020204" pitchFamily="34" charset="0"/>
              </a:defRPr>
            </a:lvl1pPr>
            <a:lvl2pPr lvl="1" algn="l">
              <a:lnSpc>
                <a:spcPct val="80000"/>
              </a:lnSpc>
              <a:spcBef>
                <a:spcPts val="0"/>
              </a:spcBef>
              <a:spcAft>
                <a:spcPts val="0"/>
              </a:spcAft>
              <a:buClr>
                <a:srgbClr val="000000"/>
              </a:buClr>
              <a:buSzPts val="1800"/>
              <a:buNone/>
              <a:defRPr/>
            </a:lvl2pPr>
            <a:lvl3pPr lvl="2" algn="l">
              <a:lnSpc>
                <a:spcPct val="80000"/>
              </a:lnSpc>
              <a:spcBef>
                <a:spcPts val="0"/>
              </a:spcBef>
              <a:spcAft>
                <a:spcPts val="0"/>
              </a:spcAft>
              <a:buClr>
                <a:srgbClr val="000000"/>
              </a:buClr>
              <a:buSzPts val="1800"/>
              <a:buNone/>
              <a:defRPr/>
            </a:lvl3pPr>
            <a:lvl4pPr lvl="3" algn="l">
              <a:lnSpc>
                <a:spcPct val="80000"/>
              </a:lnSpc>
              <a:spcBef>
                <a:spcPts val="0"/>
              </a:spcBef>
              <a:spcAft>
                <a:spcPts val="0"/>
              </a:spcAft>
              <a:buClr>
                <a:srgbClr val="000000"/>
              </a:buClr>
              <a:buSzPts val="1800"/>
              <a:buNone/>
              <a:defRPr/>
            </a:lvl4pPr>
            <a:lvl5pPr lvl="4" algn="l">
              <a:lnSpc>
                <a:spcPct val="80000"/>
              </a:lnSpc>
              <a:spcBef>
                <a:spcPts val="0"/>
              </a:spcBef>
              <a:spcAft>
                <a:spcPts val="0"/>
              </a:spcAft>
              <a:buClr>
                <a:srgbClr val="000000"/>
              </a:buClr>
              <a:buSzPts val="1800"/>
              <a:buNone/>
              <a:defRPr/>
            </a:lvl5pPr>
            <a:lvl6pPr lvl="5" algn="l">
              <a:lnSpc>
                <a:spcPct val="80000"/>
              </a:lnSpc>
              <a:spcBef>
                <a:spcPts val="0"/>
              </a:spcBef>
              <a:spcAft>
                <a:spcPts val="0"/>
              </a:spcAft>
              <a:buClr>
                <a:srgbClr val="000000"/>
              </a:buClr>
              <a:buSzPts val="1800"/>
              <a:buNone/>
              <a:defRPr/>
            </a:lvl6pPr>
            <a:lvl7pPr lvl="6" algn="l">
              <a:lnSpc>
                <a:spcPct val="80000"/>
              </a:lnSpc>
              <a:spcBef>
                <a:spcPts val="0"/>
              </a:spcBef>
              <a:spcAft>
                <a:spcPts val="0"/>
              </a:spcAft>
              <a:buClr>
                <a:srgbClr val="000000"/>
              </a:buClr>
              <a:buSzPts val="1800"/>
              <a:buNone/>
              <a:defRPr/>
            </a:lvl7pPr>
            <a:lvl8pPr lvl="7" algn="l">
              <a:lnSpc>
                <a:spcPct val="80000"/>
              </a:lnSpc>
              <a:spcBef>
                <a:spcPts val="0"/>
              </a:spcBef>
              <a:spcAft>
                <a:spcPts val="0"/>
              </a:spcAft>
              <a:buClr>
                <a:srgbClr val="000000"/>
              </a:buClr>
              <a:buSzPts val="1800"/>
              <a:buNone/>
              <a:defRPr/>
            </a:lvl8pPr>
            <a:lvl9pPr lvl="8" algn="l">
              <a:lnSpc>
                <a:spcPct val="80000"/>
              </a:lnSpc>
              <a:spcBef>
                <a:spcPts val="0"/>
              </a:spcBef>
              <a:spcAft>
                <a:spcPts val="0"/>
              </a:spcAft>
              <a:buClr>
                <a:srgbClr val="000000"/>
              </a:buClr>
              <a:buSzPts val="1800"/>
              <a:buNone/>
              <a:defRPr/>
            </a:lvl9pPr>
          </a:lstStyle>
          <a:p>
            <a:r>
              <a:rPr lang="en-US" dirty="0"/>
              <a:t>Click to edit Master title style</a:t>
            </a:r>
            <a:endParaRPr dirty="0"/>
          </a:p>
        </p:txBody>
      </p:sp>
      <p:sp>
        <p:nvSpPr>
          <p:cNvPr id="128" name="Google Shape;128;p17"/>
          <p:cNvSpPr txBox="1">
            <a:spLocks noGrp="1"/>
          </p:cNvSpPr>
          <p:nvPr>
            <p:ph type="body" idx="1"/>
          </p:nvPr>
        </p:nvSpPr>
        <p:spPr>
          <a:xfrm>
            <a:off x="1397000" y="3098800"/>
            <a:ext cx="4826000" cy="3556000"/>
          </a:xfrm>
          <a:prstGeom prst="rect">
            <a:avLst/>
          </a:prstGeom>
          <a:noFill/>
          <a:ln>
            <a:noFill/>
          </a:ln>
        </p:spPr>
        <p:txBody>
          <a:bodyPr spcFirstLastPara="1" wrap="square" lIns="0" tIns="0" rIns="0" bIns="0" anchor="ctr" anchorCtr="0">
            <a:noAutofit/>
          </a:bodyPr>
          <a:lstStyle>
            <a:lvl1pPr marL="457200" lvl="0" indent="-228600" algn="l">
              <a:lnSpc>
                <a:spcPct val="110000"/>
              </a:lnSpc>
              <a:spcBef>
                <a:spcPts val="2600"/>
              </a:spcBef>
              <a:spcAft>
                <a:spcPts val="0"/>
              </a:spcAft>
              <a:buClr>
                <a:srgbClr val="000000"/>
              </a:buClr>
              <a:buSzPts val="2600"/>
              <a:buFont typeface="Arial"/>
              <a:buNone/>
              <a:defRPr>
                <a:latin typeface="Arial"/>
                <a:ea typeface="Arial"/>
                <a:cs typeface="Arial"/>
                <a:sym typeface="Arial"/>
              </a:defRPr>
            </a:lvl1pPr>
            <a:lvl2pPr marL="914400" lvl="1" indent="-228600" algn="l">
              <a:lnSpc>
                <a:spcPct val="110000"/>
              </a:lnSpc>
              <a:spcBef>
                <a:spcPts val="2600"/>
              </a:spcBef>
              <a:spcAft>
                <a:spcPts val="0"/>
              </a:spcAft>
              <a:buClr>
                <a:srgbClr val="000000"/>
              </a:buClr>
              <a:buSzPts val="2600"/>
              <a:buFont typeface="Arial"/>
              <a:buNone/>
              <a:defRPr>
                <a:latin typeface="Arial"/>
                <a:ea typeface="Arial"/>
                <a:cs typeface="Arial"/>
                <a:sym typeface="Arial"/>
              </a:defRPr>
            </a:lvl2pPr>
            <a:lvl3pPr marL="1371600" lvl="2" indent="-228600" algn="l">
              <a:lnSpc>
                <a:spcPct val="110000"/>
              </a:lnSpc>
              <a:spcBef>
                <a:spcPts val="2600"/>
              </a:spcBef>
              <a:spcAft>
                <a:spcPts val="0"/>
              </a:spcAft>
              <a:buClr>
                <a:srgbClr val="000000"/>
              </a:buClr>
              <a:buSzPts val="2600"/>
              <a:buFont typeface="Arial"/>
              <a:buNone/>
              <a:defRPr>
                <a:latin typeface="Arial"/>
                <a:ea typeface="Arial"/>
                <a:cs typeface="Arial"/>
                <a:sym typeface="Arial"/>
              </a:defRPr>
            </a:lvl3pPr>
            <a:lvl4pPr marL="1828800" lvl="3" indent="-228600" algn="l">
              <a:lnSpc>
                <a:spcPct val="110000"/>
              </a:lnSpc>
              <a:spcBef>
                <a:spcPts val="2600"/>
              </a:spcBef>
              <a:spcAft>
                <a:spcPts val="0"/>
              </a:spcAft>
              <a:buClr>
                <a:srgbClr val="000000"/>
              </a:buClr>
              <a:buSzPts val="2600"/>
              <a:buFont typeface="Arial"/>
              <a:buNone/>
              <a:defRPr>
                <a:latin typeface="Arial"/>
                <a:ea typeface="Arial"/>
                <a:cs typeface="Arial"/>
                <a:sym typeface="Arial"/>
              </a:defRPr>
            </a:lvl4pPr>
            <a:lvl5pPr marL="2286000" lvl="4" indent="-228600" algn="l">
              <a:lnSpc>
                <a:spcPct val="110000"/>
              </a:lnSpc>
              <a:spcBef>
                <a:spcPts val="2600"/>
              </a:spcBef>
              <a:spcAft>
                <a:spcPts val="0"/>
              </a:spcAft>
              <a:buClr>
                <a:srgbClr val="000000"/>
              </a:buClr>
              <a:buSzPts val="2600"/>
              <a:buFont typeface="Arial"/>
              <a:buNone/>
              <a:defRPr>
                <a:latin typeface="Arial"/>
                <a:ea typeface="Arial"/>
                <a:cs typeface="Arial"/>
                <a:sym typeface="Arial"/>
              </a:defRPr>
            </a:lvl5pPr>
            <a:lvl6pPr marL="2743200" lvl="5" indent="-371475" algn="l">
              <a:lnSpc>
                <a:spcPct val="110000"/>
              </a:lnSpc>
              <a:spcBef>
                <a:spcPts val="2600"/>
              </a:spcBef>
              <a:spcAft>
                <a:spcPts val="0"/>
              </a:spcAft>
              <a:buClr>
                <a:srgbClr val="000000"/>
              </a:buClr>
              <a:buSzPts val="2250"/>
              <a:buChar char="•"/>
              <a:defRPr/>
            </a:lvl6pPr>
            <a:lvl7pPr marL="3200400" lvl="6" indent="-371475" algn="l">
              <a:lnSpc>
                <a:spcPct val="110000"/>
              </a:lnSpc>
              <a:spcBef>
                <a:spcPts val="2600"/>
              </a:spcBef>
              <a:spcAft>
                <a:spcPts val="0"/>
              </a:spcAft>
              <a:buClr>
                <a:srgbClr val="000000"/>
              </a:buClr>
              <a:buSzPts val="2250"/>
              <a:buChar char="•"/>
              <a:defRPr/>
            </a:lvl7pPr>
            <a:lvl8pPr marL="3657600" lvl="7" indent="-371475" algn="l">
              <a:lnSpc>
                <a:spcPct val="110000"/>
              </a:lnSpc>
              <a:spcBef>
                <a:spcPts val="2600"/>
              </a:spcBef>
              <a:spcAft>
                <a:spcPts val="0"/>
              </a:spcAft>
              <a:buClr>
                <a:srgbClr val="000000"/>
              </a:buClr>
              <a:buSzPts val="2250"/>
              <a:buChar char="•"/>
              <a:defRPr/>
            </a:lvl8pPr>
            <a:lvl9pPr marL="4114800" lvl="8" indent="-371475" algn="l">
              <a:lnSpc>
                <a:spcPct val="110000"/>
              </a:lnSpc>
              <a:spcBef>
                <a:spcPts val="2600"/>
              </a:spcBef>
              <a:spcAft>
                <a:spcPts val="0"/>
              </a:spcAft>
              <a:buClr>
                <a:srgbClr val="000000"/>
              </a:buClr>
              <a:buSzPts val="2250"/>
              <a:buChar char="•"/>
              <a:defRPr/>
            </a:lvl9pPr>
          </a:lstStyle>
          <a:p>
            <a:pPr lvl="0"/>
            <a:r>
              <a:rPr lang="en-US" dirty="0"/>
              <a:t>Click to edit Master text styles</a:t>
            </a:r>
          </a:p>
        </p:txBody>
      </p:sp>
      <p:cxnSp>
        <p:nvCxnSpPr>
          <p:cNvPr id="129" name="Google Shape;129;p17"/>
          <p:cNvCxnSpPr/>
          <p:nvPr/>
        </p:nvCxnSpPr>
        <p:spPr>
          <a:xfrm flipH="1">
            <a:off x="1427857" y="-9874"/>
            <a:ext cx="1" cy="1107792"/>
          </a:xfrm>
          <a:prstGeom prst="straightConnector1">
            <a:avLst/>
          </a:prstGeom>
          <a:noFill/>
          <a:ln w="25400" cap="flat" cmpd="sng">
            <a:solidFill>
              <a:srgbClr val="B0262F"/>
            </a:solidFill>
            <a:prstDash val="solid"/>
            <a:round/>
            <a:headEnd type="none" w="sm" len="sm"/>
            <a:tailEnd type="oval" w="med" len="med"/>
          </a:ln>
        </p:spPr>
      </p:cxnSp>
      <p:cxnSp>
        <p:nvCxnSpPr>
          <p:cNvPr id="131" name="Google Shape;131;p17"/>
          <p:cNvCxnSpPr/>
          <p:nvPr/>
        </p:nvCxnSpPr>
        <p:spPr>
          <a:xfrm rot="10800000" flipH="1">
            <a:off x="1427857" y="7372033"/>
            <a:ext cx="1" cy="2399044"/>
          </a:xfrm>
          <a:prstGeom prst="straightConnector1">
            <a:avLst/>
          </a:prstGeom>
          <a:noFill/>
          <a:ln w="25400" cap="flat" cmpd="sng">
            <a:solidFill>
              <a:srgbClr val="B0262F"/>
            </a:solidFill>
            <a:prstDash val="solid"/>
            <a:round/>
            <a:headEnd type="none" w="sm" len="sm"/>
            <a:tailEnd type="oval" w="med" len="med"/>
          </a:ln>
        </p:spPr>
      </p:cxnSp>
      <p:sp>
        <p:nvSpPr>
          <p:cNvPr id="132" name="Google Shape;132;p17"/>
          <p:cNvSpPr>
            <a:spLocks noGrp="1"/>
          </p:cNvSpPr>
          <p:nvPr>
            <p:ph type="pic" idx="5"/>
          </p:nvPr>
        </p:nvSpPr>
        <p:spPr>
          <a:xfrm>
            <a:off x="8045449" y="1824"/>
            <a:ext cx="4960988" cy="9749952"/>
          </a:xfrm>
          <a:prstGeom prst="rect">
            <a:avLst/>
          </a:prstGeom>
          <a:noFill/>
          <a:ln>
            <a:noFill/>
          </a:ln>
        </p:spPr>
        <p:txBody>
          <a:bodyPr spcFirstLastPara="1" wrap="square" lIns="91425" tIns="45700" rIns="91425" bIns="45700" anchor="t" anchorCtr="0">
            <a:noAutofit/>
          </a:bodyPr>
          <a:lstStyle>
            <a:lvl1pPr marR="0" lvl="0" algn="l" rtl="0">
              <a:lnSpc>
                <a:spcPct val="110000"/>
              </a:lnSpc>
              <a:spcBef>
                <a:spcPts val="2600"/>
              </a:spcBef>
              <a:spcAft>
                <a:spcPts val="0"/>
              </a:spcAft>
              <a:buClr>
                <a:srgbClr val="000000"/>
              </a:buClr>
              <a:buSzPts val="3250"/>
              <a:buFont typeface="Avenir"/>
              <a:buNone/>
              <a:defRPr sz="2600" b="0" i="0" u="none" strike="noStrike" cap="none">
                <a:solidFill>
                  <a:srgbClr val="000000"/>
                </a:solidFill>
                <a:latin typeface="Avenir"/>
                <a:ea typeface="Avenir"/>
                <a:cs typeface="Avenir"/>
                <a:sym typeface="Avenir"/>
              </a:defRPr>
            </a:lvl1pPr>
            <a:lvl2pPr marR="0" lvl="1" algn="l" rtl="0">
              <a:lnSpc>
                <a:spcPct val="110000"/>
              </a:lnSpc>
              <a:spcBef>
                <a:spcPts val="2600"/>
              </a:spcBef>
              <a:spcAft>
                <a:spcPts val="0"/>
              </a:spcAft>
              <a:buClr>
                <a:srgbClr val="000000"/>
              </a:buClr>
              <a:buSzPts val="3250"/>
              <a:buFont typeface="Avenir"/>
              <a:buNone/>
              <a:defRPr sz="2600" b="0" i="0" u="none" strike="noStrike" cap="none">
                <a:solidFill>
                  <a:srgbClr val="000000"/>
                </a:solidFill>
                <a:latin typeface="Avenir"/>
                <a:ea typeface="Avenir"/>
                <a:cs typeface="Avenir"/>
                <a:sym typeface="Avenir"/>
              </a:defRPr>
            </a:lvl2pPr>
            <a:lvl3pPr marR="0" lvl="2" algn="l" rtl="0">
              <a:lnSpc>
                <a:spcPct val="110000"/>
              </a:lnSpc>
              <a:spcBef>
                <a:spcPts val="2600"/>
              </a:spcBef>
              <a:spcAft>
                <a:spcPts val="0"/>
              </a:spcAft>
              <a:buClr>
                <a:srgbClr val="000000"/>
              </a:buClr>
              <a:buSzPts val="3250"/>
              <a:buFont typeface="Avenir"/>
              <a:buNone/>
              <a:defRPr sz="2600" b="0" i="0" u="none" strike="noStrike" cap="none">
                <a:solidFill>
                  <a:srgbClr val="000000"/>
                </a:solidFill>
                <a:latin typeface="Avenir"/>
                <a:ea typeface="Avenir"/>
                <a:cs typeface="Avenir"/>
                <a:sym typeface="Avenir"/>
              </a:defRPr>
            </a:lvl3pPr>
            <a:lvl4pPr marR="0" lvl="3" algn="l" rtl="0">
              <a:lnSpc>
                <a:spcPct val="110000"/>
              </a:lnSpc>
              <a:spcBef>
                <a:spcPts val="2600"/>
              </a:spcBef>
              <a:spcAft>
                <a:spcPts val="0"/>
              </a:spcAft>
              <a:buClr>
                <a:srgbClr val="000000"/>
              </a:buClr>
              <a:buSzPts val="3250"/>
              <a:buFont typeface="Avenir"/>
              <a:buNone/>
              <a:defRPr sz="2600" b="0" i="0" u="none" strike="noStrike" cap="none">
                <a:solidFill>
                  <a:srgbClr val="000000"/>
                </a:solidFill>
                <a:latin typeface="Avenir"/>
                <a:ea typeface="Avenir"/>
                <a:cs typeface="Avenir"/>
                <a:sym typeface="Avenir"/>
              </a:defRPr>
            </a:lvl4pPr>
            <a:lvl5pPr marR="0" lvl="4" algn="l" rtl="0">
              <a:lnSpc>
                <a:spcPct val="110000"/>
              </a:lnSpc>
              <a:spcBef>
                <a:spcPts val="2600"/>
              </a:spcBef>
              <a:spcAft>
                <a:spcPts val="0"/>
              </a:spcAft>
              <a:buClr>
                <a:srgbClr val="000000"/>
              </a:buClr>
              <a:buSzPts val="3250"/>
              <a:buFont typeface="Avenir"/>
              <a:buNone/>
              <a:defRPr sz="2600" b="0" i="0" u="none" strike="noStrike" cap="none">
                <a:solidFill>
                  <a:srgbClr val="000000"/>
                </a:solidFill>
                <a:latin typeface="Avenir"/>
                <a:ea typeface="Avenir"/>
                <a:cs typeface="Avenir"/>
                <a:sym typeface="Avenir"/>
              </a:defRPr>
            </a:lvl5pPr>
            <a:lvl6pPr marR="0" lvl="5" algn="l" rtl="0">
              <a:lnSpc>
                <a:spcPct val="110000"/>
              </a:lnSpc>
              <a:spcBef>
                <a:spcPts val="2600"/>
              </a:spcBef>
              <a:spcAft>
                <a:spcPts val="0"/>
              </a:spcAft>
              <a:buClr>
                <a:srgbClr val="000000"/>
              </a:buClr>
              <a:buSzPts val="3250"/>
              <a:buFont typeface="Avenir"/>
              <a:buChar char="•"/>
              <a:defRPr sz="2600" b="0" i="0" u="none" strike="noStrike" cap="none">
                <a:solidFill>
                  <a:srgbClr val="000000"/>
                </a:solidFill>
                <a:latin typeface="Avenir"/>
                <a:ea typeface="Avenir"/>
                <a:cs typeface="Avenir"/>
                <a:sym typeface="Avenir"/>
              </a:defRPr>
            </a:lvl6pPr>
            <a:lvl7pPr marR="0" lvl="6" algn="l" rtl="0">
              <a:lnSpc>
                <a:spcPct val="110000"/>
              </a:lnSpc>
              <a:spcBef>
                <a:spcPts val="2600"/>
              </a:spcBef>
              <a:spcAft>
                <a:spcPts val="0"/>
              </a:spcAft>
              <a:buClr>
                <a:srgbClr val="000000"/>
              </a:buClr>
              <a:buSzPts val="3250"/>
              <a:buFont typeface="Avenir"/>
              <a:buChar char="•"/>
              <a:defRPr sz="2600" b="0" i="0" u="none" strike="noStrike" cap="none">
                <a:solidFill>
                  <a:srgbClr val="000000"/>
                </a:solidFill>
                <a:latin typeface="Avenir"/>
                <a:ea typeface="Avenir"/>
                <a:cs typeface="Avenir"/>
                <a:sym typeface="Avenir"/>
              </a:defRPr>
            </a:lvl7pPr>
            <a:lvl8pPr marR="0" lvl="7" algn="l" rtl="0">
              <a:lnSpc>
                <a:spcPct val="110000"/>
              </a:lnSpc>
              <a:spcBef>
                <a:spcPts val="2600"/>
              </a:spcBef>
              <a:spcAft>
                <a:spcPts val="0"/>
              </a:spcAft>
              <a:buClr>
                <a:srgbClr val="000000"/>
              </a:buClr>
              <a:buSzPts val="3250"/>
              <a:buFont typeface="Avenir"/>
              <a:buChar char="•"/>
              <a:defRPr sz="2600" b="0" i="0" u="none" strike="noStrike" cap="none">
                <a:solidFill>
                  <a:srgbClr val="000000"/>
                </a:solidFill>
                <a:latin typeface="Avenir"/>
                <a:ea typeface="Avenir"/>
                <a:cs typeface="Avenir"/>
                <a:sym typeface="Avenir"/>
              </a:defRPr>
            </a:lvl8pPr>
            <a:lvl9pPr marR="0" lvl="8" algn="l" rtl="0">
              <a:lnSpc>
                <a:spcPct val="110000"/>
              </a:lnSpc>
              <a:spcBef>
                <a:spcPts val="2600"/>
              </a:spcBef>
              <a:spcAft>
                <a:spcPts val="0"/>
              </a:spcAft>
              <a:buClr>
                <a:srgbClr val="000000"/>
              </a:buClr>
              <a:buSzPts val="3250"/>
              <a:buFont typeface="Avenir"/>
              <a:buChar char="•"/>
              <a:defRPr sz="2600" b="0" i="0" u="none" strike="noStrike" cap="none">
                <a:solidFill>
                  <a:srgbClr val="000000"/>
                </a:solidFill>
                <a:latin typeface="Avenir"/>
                <a:ea typeface="Avenir"/>
                <a:cs typeface="Avenir"/>
                <a:sym typeface="Avenir"/>
              </a:defRPr>
            </a:lvl9pPr>
          </a:lstStyle>
          <a:p>
            <a:r>
              <a:rPr lang="en-US"/>
              <a:t>Click icon to add picture</a:t>
            </a:r>
            <a:endParaRPr/>
          </a:p>
        </p:txBody>
      </p:sp>
      <p:sp>
        <p:nvSpPr>
          <p:cNvPr id="133" name="Google Shape;133;p17"/>
          <p:cNvSpPr txBox="1">
            <a:spLocks noGrp="1"/>
          </p:cNvSpPr>
          <p:nvPr>
            <p:ph type="sldNum" idx="12"/>
          </p:nvPr>
        </p:nvSpPr>
        <p:spPr>
          <a:xfrm>
            <a:off x="6402952" y="9271000"/>
            <a:ext cx="335464" cy="215444"/>
          </a:xfrm>
          <a:prstGeom prst="rect">
            <a:avLst/>
          </a:prstGeom>
          <a:noFill/>
          <a:ln>
            <a:noFill/>
          </a:ln>
        </p:spPr>
        <p:txBody>
          <a:bodyPr spcFirstLastPara="1" wrap="square" lIns="0" tIns="0" rIns="0" bIns="0" anchor="t" anchorCtr="0">
            <a:noAutofit/>
          </a:bodyPr>
          <a:lstStyle>
            <a:lvl1pPr marL="0" marR="0" lvl="0" indent="0" algn="ctr">
              <a:lnSpc>
                <a:spcPct val="100000"/>
              </a:lnSpc>
              <a:spcBef>
                <a:spcPts val="0"/>
              </a:spcBef>
              <a:spcAft>
                <a:spcPts val="0"/>
              </a:spcAft>
              <a:buClr>
                <a:srgbClr val="002060"/>
              </a:buClr>
              <a:buSzPts val="1400"/>
              <a:buFont typeface="Avenir"/>
              <a:buNone/>
              <a:defRPr sz="1400" b="1" i="0" u="none" strike="noStrike" cap="none">
                <a:solidFill>
                  <a:srgbClr val="002060"/>
                </a:solidFill>
                <a:latin typeface="Arial" panose="020B0604020202020204" pitchFamily="34" charset="0"/>
                <a:ea typeface="Arial" panose="020B0604020202020204" pitchFamily="34" charset="0"/>
                <a:cs typeface="Arial" panose="020B0604020202020204" pitchFamily="34" charset="0"/>
                <a:sym typeface="Avenir"/>
              </a:defRPr>
            </a:lvl1pPr>
            <a:lvl2pPr marL="0" marR="0" lvl="1" indent="0" algn="ctr">
              <a:lnSpc>
                <a:spcPct val="100000"/>
              </a:lnSpc>
              <a:spcBef>
                <a:spcPts val="0"/>
              </a:spcBef>
              <a:spcAft>
                <a:spcPts val="0"/>
              </a:spcAft>
              <a:buClr>
                <a:srgbClr val="002060"/>
              </a:buClr>
              <a:buSzPts val="1400"/>
              <a:buFont typeface="Avenir"/>
              <a:buNone/>
              <a:defRPr sz="1400" b="1" i="0" u="none" strike="noStrike" cap="none">
                <a:solidFill>
                  <a:srgbClr val="002060"/>
                </a:solidFill>
                <a:latin typeface="Avenir"/>
                <a:ea typeface="Avenir"/>
                <a:cs typeface="Avenir"/>
                <a:sym typeface="Avenir"/>
              </a:defRPr>
            </a:lvl2pPr>
            <a:lvl3pPr marL="0" marR="0" lvl="2" indent="0" algn="ctr">
              <a:lnSpc>
                <a:spcPct val="100000"/>
              </a:lnSpc>
              <a:spcBef>
                <a:spcPts val="0"/>
              </a:spcBef>
              <a:spcAft>
                <a:spcPts val="0"/>
              </a:spcAft>
              <a:buClr>
                <a:srgbClr val="002060"/>
              </a:buClr>
              <a:buSzPts val="1400"/>
              <a:buFont typeface="Avenir"/>
              <a:buNone/>
              <a:defRPr sz="1400" b="1" i="0" u="none" strike="noStrike" cap="none">
                <a:solidFill>
                  <a:srgbClr val="002060"/>
                </a:solidFill>
                <a:latin typeface="Avenir"/>
                <a:ea typeface="Avenir"/>
                <a:cs typeface="Avenir"/>
                <a:sym typeface="Avenir"/>
              </a:defRPr>
            </a:lvl3pPr>
            <a:lvl4pPr marL="0" marR="0" lvl="3" indent="0" algn="ctr">
              <a:lnSpc>
                <a:spcPct val="100000"/>
              </a:lnSpc>
              <a:spcBef>
                <a:spcPts val="0"/>
              </a:spcBef>
              <a:spcAft>
                <a:spcPts val="0"/>
              </a:spcAft>
              <a:buClr>
                <a:srgbClr val="002060"/>
              </a:buClr>
              <a:buSzPts val="1400"/>
              <a:buFont typeface="Avenir"/>
              <a:buNone/>
              <a:defRPr sz="1400" b="1" i="0" u="none" strike="noStrike" cap="none">
                <a:solidFill>
                  <a:srgbClr val="002060"/>
                </a:solidFill>
                <a:latin typeface="Avenir"/>
                <a:ea typeface="Avenir"/>
                <a:cs typeface="Avenir"/>
                <a:sym typeface="Avenir"/>
              </a:defRPr>
            </a:lvl4pPr>
            <a:lvl5pPr marL="0" marR="0" lvl="4" indent="0" algn="ctr">
              <a:lnSpc>
                <a:spcPct val="100000"/>
              </a:lnSpc>
              <a:spcBef>
                <a:spcPts val="0"/>
              </a:spcBef>
              <a:spcAft>
                <a:spcPts val="0"/>
              </a:spcAft>
              <a:buClr>
                <a:srgbClr val="002060"/>
              </a:buClr>
              <a:buSzPts val="1400"/>
              <a:buFont typeface="Avenir"/>
              <a:buNone/>
              <a:defRPr sz="1400" b="1" i="0" u="none" strike="noStrike" cap="none">
                <a:solidFill>
                  <a:srgbClr val="002060"/>
                </a:solidFill>
                <a:latin typeface="Avenir"/>
                <a:ea typeface="Avenir"/>
                <a:cs typeface="Avenir"/>
                <a:sym typeface="Avenir"/>
              </a:defRPr>
            </a:lvl5pPr>
            <a:lvl6pPr marL="0" marR="0" lvl="5" indent="0" algn="ctr">
              <a:lnSpc>
                <a:spcPct val="100000"/>
              </a:lnSpc>
              <a:spcBef>
                <a:spcPts val="0"/>
              </a:spcBef>
              <a:spcAft>
                <a:spcPts val="0"/>
              </a:spcAft>
              <a:buClr>
                <a:srgbClr val="002060"/>
              </a:buClr>
              <a:buSzPts val="1400"/>
              <a:buFont typeface="Avenir"/>
              <a:buNone/>
              <a:defRPr sz="1400" b="1" i="0" u="none" strike="noStrike" cap="none">
                <a:solidFill>
                  <a:srgbClr val="002060"/>
                </a:solidFill>
                <a:latin typeface="Avenir"/>
                <a:ea typeface="Avenir"/>
                <a:cs typeface="Avenir"/>
                <a:sym typeface="Avenir"/>
              </a:defRPr>
            </a:lvl6pPr>
            <a:lvl7pPr marL="0" marR="0" lvl="6" indent="0" algn="ctr">
              <a:lnSpc>
                <a:spcPct val="100000"/>
              </a:lnSpc>
              <a:spcBef>
                <a:spcPts val="0"/>
              </a:spcBef>
              <a:spcAft>
                <a:spcPts val="0"/>
              </a:spcAft>
              <a:buClr>
                <a:srgbClr val="002060"/>
              </a:buClr>
              <a:buSzPts val="1400"/>
              <a:buFont typeface="Avenir"/>
              <a:buNone/>
              <a:defRPr sz="1400" b="1" i="0" u="none" strike="noStrike" cap="none">
                <a:solidFill>
                  <a:srgbClr val="002060"/>
                </a:solidFill>
                <a:latin typeface="Avenir"/>
                <a:ea typeface="Avenir"/>
                <a:cs typeface="Avenir"/>
                <a:sym typeface="Avenir"/>
              </a:defRPr>
            </a:lvl7pPr>
            <a:lvl8pPr marL="0" marR="0" lvl="7" indent="0" algn="ctr">
              <a:lnSpc>
                <a:spcPct val="100000"/>
              </a:lnSpc>
              <a:spcBef>
                <a:spcPts val="0"/>
              </a:spcBef>
              <a:spcAft>
                <a:spcPts val="0"/>
              </a:spcAft>
              <a:buClr>
                <a:srgbClr val="002060"/>
              </a:buClr>
              <a:buSzPts val="1400"/>
              <a:buFont typeface="Avenir"/>
              <a:buNone/>
              <a:defRPr sz="1400" b="1" i="0" u="none" strike="noStrike" cap="none">
                <a:solidFill>
                  <a:srgbClr val="002060"/>
                </a:solidFill>
                <a:latin typeface="Avenir"/>
                <a:ea typeface="Avenir"/>
                <a:cs typeface="Avenir"/>
                <a:sym typeface="Avenir"/>
              </a:defRPr>
            </a:lvl8pPr>
            <a:lvl9pPr marL="0" marR="0" lvl="8" indent="0" algn="ctr">
              <a:lnSpc>
                <a:spcPct val="100000"/>
              </a:lnSpc>
              <a:spcBef>
                <a:spcPts val="0"/>
              </a:spcBef>
              <a:spcAft>
                <a:spcPts val="0"/>
              </a:spcAft>
              <a:buClr>
                <a:srgbClr val="002060"/>
              </a:buClr>
              <a:buSzPts val="1400"/>
              <a:buFont typeface="Avenir"/>
              <a:buNone/>
              <a:defRPr sz="1400" b="1" i="0" u="none" strike="noStrike" cap="none">
                <a:solidFill>
                  <a:srgbClr val="002060"/>
                </a:solidFill>
                <a:latin typeface="Avenir"/>
                <a:ea typeface="Avenir"/>
                <a:cs typeface="Avenir"/>
                <a:sym typeface="Avenir"/>
              </a:defRPr>
            </a:lvl9pPr>
          </a:lstStyle>
          <a:p>
            <a:fld id="{00000000-1234-1234-1234-123412341234}" type="slidenum">
              <a:rPr lang="en-US" smtClean="0"/>
              <a:pPr/>
              <a:t>‹#›</a:t>
            </a:fld>
            <a:endParaRPr lang="en-US" dirty="0"/>
          </a:p>
        </p:txBody>
      </p:sp>
      <p:pic>
        <p:nvPicPr>
          <p:cNvPr id="134" name="Google Shape;134;p17" descr="A close up of a logo&#10;&#10;Description automatically generated"/>
          <p:cNvPicPr preferRelativeResize="0"/>
          <p:nvPr/>
        </p:nvPicPr>
        <p:blipFill rotWithShape="1">
          <a:blip r:embed="rId2">
            <a:alphaModFix/>
          </a:blip>
          <a:srcRect/>
          <a:stretch/>
        </p:blipFill>
        <p:spPr>
          <a:xfrm>
            <a:off x="120570" y="9165882"/>
            <a:ext cx="1117387" cy="320562"/>
          </a:xfrm>
          <a:prstGeom prst="rect">
            <a:avLst/>
          </a:prstGeom>
          <a:noFill/>
          <a:ln>
            <a:noFill/>
          </a:ln>
        </p:spPr>
      </p:pic>
    </p:spTree>
    <p:extLst>
      <p:ext uri="{BB962C8B-B14F-4D97-AF65-F5344CB8AC3E}">
        <p14:creationId xmlns:p14="http://schemas.microsoft.com/office/powerpoint/2010/main" val="18400028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Landscape Photo, Title &amp; Bullets" userDrawn="1">
  <p:cSld name="Landscape Photo, Title &amp; Bullets">
    <p:spTree>
      <p:nvGrpSpPr>
        <p:cNvPr id="1" name="Shape 9"/>
        <p:cNvGrpSpPr/>
        <p:nvPr/>
      </p:nvGrpSpPr>
      <p:grpSpPr>
        <a:xfrm>
          <a:off x="0" y="0"/>
          <a:ext cx="0" cy="0"/>
          <a:chOff x="0" y="0"/>
          <a:chExt cx="0" cy="0"/>
        </a:xfrm>
      </p:grpSpPr>
      <p:sp>
        <p:nvSpPr>
          <p:cNvPr id="10" name="Google Shape;10;p2"/>
          <p:cNvSpPr>
            <a:spLocks noGrp="1"/>
          </p:cNvSpPr>
          <p:nvPr>
            <p:ph type="pic" idx="2"/>
          </p:nvPr>
        </p:nvSpPr>
        <p:spPr>
          <a:xfrm>
            <a:off x="-6350" y="-10876"/>
            <a:ext cx="13017501" cy="5780289"/>
          </a:xfrm>
          <a:prstGeom prst="rect">
            <a:avLst/>
          </a:prstGeom>
          <a:noFill/>
          <a:ln>
            <a:noFill/>
          </a:ln>
        </p:spPr>
        <p:txBody>
          <a:bodyPr spcFirstLastPara="1" wrap="square" lIns="91425" tIns="45700" rIns="91425" bIns="45700" anchor="t" anchorCtr="0">
            <a:noAutofit/>
          </a:bodyPr>
          <a:lstStyle>
            <a:lvl1pPr marR="0" lvl="0" algn="l" rtl="0">
              <a:lnSpc>
                <a:spcPct val="110000"/>
              </a:lnSpc>
              <a:spcBef>
                <a:spcPts val="2600"/>
              </a:spcBef>
              <a:spcAft>
                <a:spcPts val="0"/>
              </a:spcAft>
              <a:buClr>
                <a:srgbClr val="000000"/>
              </a:buClr>
              <a:buSzPts val="3250"/>
              <a:buFont typeface="Avenir"/>
              <a:buNone/>
              <a:defRPr sz="2600" b="0" i="0" u="none" strike="noStrike" cap="none">
                <a:solidFill>
                  <a:srgbClr val="000000"/>
                </a:solidFill>
                <a:latin typeface="Avenir"/>
                <a:ea typeface="Avenir"/>
                <a:cs typeface="Avenir"/>
                <a:sym typeface="Avenir"/>
              </a:defRPr>
            </a:lvl1pPr>
            <a:lvl2pPr marR="0" lvl="1" algn="l" rtl="0">
              <a:lnSpc>
                <a:spcPct val="110000"/>
              </a:lnSpc>
              <a:spcBef>
                <a:spcPts val="2600"/>
              </a:spcBef>
              <a:spcAft>
                <a:spcPts val="0"/>
              </a:spcAft>
              <a:buClr>
                <a:srgbClr val="000000"/>
              </a:buClr>
              <a:buSzPts val="3250"/>
              <a:buFont typeface="Avenir"/>
              <a:buNone/>
              <a:defRPr sz="2600" b="0" i="0" u="none" strike="noStrike" cap="none">
                <a:solidFill>
                  <a:srgbClr val="000000"/>
                </a:solidFill>
                <a:latin typeface="Avenir"/>
                <a:ea typeface="Avenir"/>
                <a:cs typeface="Avenir"/>
                <a:sym typeface="Avenir"/>
              </a:defRPr>
            </a:lvl2pPr>
            <a:lvl3pPr marR="0" lvl="2" algn="l" rtl="0">
              <a:lnSpc>
                <a:spcPct val="110000"/>
              </a:lnSpc>
              <a:spcBef>
                <a:spcPts val="2600"/>
              </a:spcBef>
              <a:spcAft>
                <a:spcPts val="0"/>
              </a:spcAft>
              <a:buClr>
                <a:srgbClr val="000000"/>
              </a:buClr>
              <a:buSzPts val="3250"/>
              <a:buFont typeface="Avenir"/>
              <a:buNone/>
              <a:defRPr sz="2600" b="0" i="0" u="none" strike="noStrike" cap="none">
                <a:solidFill>
                  <a:srgbClr val="000000"/>
                </a:solidFill>
                <a:latin typeface="Avenir"/>
                <a:ea typeface="Avenir"/>
                <a:cs typeface="Avenir"/>
                <a:sym typeface="Avenir"/>
              </a:defRPr>
            </a:lvl3pPr>
            <a:lvl4pPr marR="0" lvl="3" algn="l" rtl="0">
              <a:lnSpc>
                <a:spcPct val="110000"/>
              </a:lnSpc>
              <a:spcBef>
                <a:spcPts val="2600"/>
              </a:spcBef>
              <a:spcAft>
                <a:spcPts val="0"/>
              </a:spcAft>
              <a:buClr>
                <a:srgbClr val="000000"/>
              </a:buClr>
              <a:buSzPts val="3250"/>
              <a:buFont typeface="Avenir"/>
              <a:buNone/>
              <a:defRPr sz="2600" b="0" i="0" u="none" strike="noStrike" cap="none">
                <a:solidFill>
                  <a:srgbClr val="000000"/>
                </a:solidFill>
                <a:latin typeface="Avenir"/>
                <a:ea typeface="Avenir"/>
                <a:cs typeface="Avenir"/>
                <a:sym typeface="Avenir"/>
              </a:defRPr>
            </a:lvl4pPr>
            <a:lvl5pPr marR="0" lvl="4" algn="l" rtl="0">
              <a:lnSpc>
                <a:spcPct val="110000"/>
              </a:lnSpc>
              <a:spcBef>
                <a:spcPts val="2600"/>
              </a:spcBef>
              <a:spcAft>
                <a:spcPts val="0"/>
              </a:spcAft>
              <a:buClr>
                <a:srgbClr val="000000"/>
              </a:buClr>
              <a:buSzPts val="3250"/>
              <a:buFont typeface="Avenir"/>
              <a:buNone/>
              <a:defRPr sz="2600" b="0" i="0" u="none" strike="noStrike" cap="none">
                <a:solidFill>
                  <a:srgbClr val="000000"/>
                </a:solidFill>
                <a:latin typeface="Avenir"/>
                <a:ea typeface="Avenir"/>
                <a:cs typeface="Avenir"/>
                <a:sym typeface="Avenir"/>
              </a:defRPr>
            </a:lvl5pPr>
            <a:lvl6pPr marR="0" lvl="5" algn="l" rtl="0">
              <a:lnSpc>
                <a:spcPct val="110000"/>
              </a:lnSpc>
              <a:spcBef>
                <a:spcPts val="2600"/>
              </a:spcBef>
              <a:spcAft>
                <a:spcPts val="0"/>
              </a:spcAft>
              <a:buClr>
                <a:srgbClr val="000000"/>
              </a:buClr>
              <a:buSzPts val="3250"/>
              <a:buFont typeface="Avenir"/>
              <a:buChar char="•"/>
              <a:defRPr sz="2600" b="0" i="0" u="none" strike="noStrike" cap="none">
                <a:solidFill>
                  <a:srgbClr val="000000"/>
                </a:solidFill>
                <a:latin typeface="Avenir"/>
                <a:ea typeface="Avenir"/>
                <a:cs typeface="Avenir"/>
                <a:sym typeface="Avenir"/>
              </a:defRPr>
            </a:lvl6pPr>
            <a:lvl7pPr marR="0" lvl="6" algn="l" rtl="0">
              <a:lnSpc>
                <a:spcPct val="110000"/>
              </a:lnSpc>
              <a:spcBef>
                <a:spcPts val="2600"/>
              </a:spcBef>
              <a:spcAft>
                <a:spcPts val="0"/>
              </a:spcAft>
              <a:buClr>
                <a:srgbClr val="000000"/>
              </a:buClr>
              <a:buSzPts val="3250"/>
              <a:buFont typeface="Avenir"/>
              <a:buChar char="•"/>
              <a:defRPr sz="2600" b="0" i="0" u="none" strike="noStrike" cap="none">
                <a:solidFill>
                  <a:srgbClr val="000000"/>
                </a:solidFill>
                <a:latin typeface="Avenir"/>
                <a:ea typeface="Avenir"/>
                <a:cs typeface="Avenir"/>
                <a:sym typeface="Avenir"/>
              </a:defRPr>
            </a:lvl7pPr>
            <a:lvl8pPr marR="0" lvl="7" algn="l" rtl="0">
              <a:lnSpc>
                <a:spcPct val="110000"/>
              </a:lnSpc>
              <a:spcBef>
                <a:spcPts val="2600"/>
              </a:spcBef>
              <a:spcAft>
                <a:spcPts val="0"/>
              </a:spcAft>
              <a:buClr>
                <a:srgbClr val="000000"/>
              </a:buClr>
              <a:buSzPts val="3250"/>
              <a:buFont typeface="Avenir"/>
              <a:buChar char="•"/>
              <a:defRPr sz="2600" b="0" i="0" u="none" strike="noStrike" cap="none">
                <a:solidFill>
                  <a:srgbClr val="000000"/>
                </a:solidFill>
                <a:latin typeface="Avenir"/>
                <a:ea typeface="Avenir"/>
                <a:cs typeface="Avenir"/>
                <a:sym typeface="Avenir"/>
              </a:defRPr>
            </a:lvl8pPr>
            <a:lvl9pPr marR="0" lvl="8" algn="l" rtl="0">
              <a:lnSpc>
                <a:spcPct val="110000"/>
              </a:lnSpc>
              <a:spcBef>
                <a:spcPts val="2600"/>
              </a:spcBef>
              <a:spcAft>
                <a:spcPts val="0"/>
              </a:spcAft>
              <a:buClr>
                <a:srgbClr val="000000"/>
              </a:buClr>
              <a:buSzPts val="3250"/>
              <a:buFont typeface="Avenir"/>
              <a:buChar char="•"/>
              <a:defRPr sz="2600" b="0" i="0" u="none" strike="noStrike" cap="none">
                <a:solidFill>
                  <a:srgbClr val="000000"/>
                </a:solidFill>
                <a:latin typeface="Avenir"/>
                <a:ea typeface="Avenir"/>
                <a:cs typeface="Avenir"/>
                <a:sym typeface="Avenir"/>
              </a:defRPr>
            </a:lvl9pPr>
          </a:lstStyle>
          <a:p>
            <a:endParaRPr dirty="0"/>
          </a:p>
        </p:txBody>
      </p:sp>
      <p:sp>
        <p:nvSpPr>
          <p:cNvPr id="11" name="Google Shape;11;p2"/>
          <p:cNvSpPr txBox="1">
            <a:spLocks noGrp="1"/>
          </p:cNvSpPr>
          <p:nvPr>
            <p:ph type="title"/>
          </p:nvPr>
        </p:nvSpPr>
        <p:spPr>
          <a:xfrm>
            <a:off x="1422400" y="5969000"/>
            <a:ext cx="10160000" cy="1397000"/>
          </a:xfrm>
          <a:prstGeom prst="rect">
            <a:avLst/>
          </a:prstGeom>
          <a:noFill/>
          <a:ln>
            <a:noFill/>
          </a:ln>
        </p:spPr>
        <p:txBody>
          <a:bodyPr spcFirstLastPara="1" wrap="square" lIns="0" tIns="0" rIns="0" bIns="0" anchor="b" anchorCtr="0">
            <a:noAutofit/>
          </a:bodyPr>
          <a:lstStyle>
            <a:lvl1pPr lvl="0" algn="l">
              <a:lnSpc>
                <a:spcPct val="80000"/>
              </a:lnSpc>
              <a:spcBef>
                <a:spcPts val="0"/>
              </a:spcBef>
              <a:spcAft>
                <a:spcPts val="0"/>
              </a:spcAft>
              <a:buClr>
                <a:srgbClr val="002060"/>
              </a:buClr>
              <a:buSzPts val="4800"/>
              <a:buFont typeface="Avenir"/>
              <a:buNone/>
              <a:defRPr sz="4800" baseline="0">
                <a:solidFill>
                  <a:srgbClr val="002060"/>
                </a:solidFill>
                <a:latin typeface="Arial" panose="020B0604020202020204" pitchFamily="34" charset="0"/>
              </a:defRPr>
            </a:lvl1pPr>
            <a:lvl2pPr lvl="1" algn="l">
              <a:lnSpc>
                <a:spcPct val="80000"/>
              </a:lnSpc>
              <a:spcBef>
                <a:spcPts val="0"/>
              </a:spcBef>
              <a:spcAft>
                <a:spcPts val="0"/>
              </a:spcAft>
              <a:buClr>
                <a:srgbClr val="000000"/>
              </a:buClr>
              <a:buSzPts val="1800"/>
              <a:buNone/>
              <a:defRPr/>
            </a:lvl2pPr>
            <a:lvl3pPr lvl="2" algn="l">
              <a:lnSpc>
                <a:spcPct val="80000"/>
              </a:lnSpc>
              <a:spcBef>
                <a:spcPts val="0"/>
              </a:spcBef>
              <a:spcAft>
                <a:spcPts val="0"/>
              </a:spcAft>
              <a:buClr>
                <a:srgbClr val="000000"/>
              </a:buClr>
              <a:buSzPts val="1800"/>
              <a:buNone/>
              <a:defRPr/>
            </a:lvl3pPr>
            <a:lvl4pPr lvl="3" algn="l">
              <a:lnSpc>
                <a:spcPct val="80000"/>
              </a:lnSpc>
              <a:spcBef>
                <a:spcPts val="0"/>
              </a:spcBef>
              <a:spcAft>
                <a:spcPts val="0"/>
              </a:spcAft>
              <a:buClr>
                <a:srgbClr val="000000"/>
              </a:buClr>
              <a:buSzPts val="1800"/>
              <a:buNone/>
              <a:defRPr/>
            </a:lvl4pPr>
            <a:lvl5pPr lvl="4" algn="l">
              <a:lnSpc>
                <a:spcPct val="80000"/>
              </a:lnSpc>
              <a:spcBef>
                <a:spcPts val="0"/>
              </a:spcBef>
              <a:spcAft>
                <a:spcPts val="0"/>
              </a:spcAft>
              <a:buClr>
                <a:srgbClr val="000000"/>
              </a:buClr>
              <a:buSzPts val="1800"/>
              <a:buNone/>
              <a:defRPr/>
            </a:lvl5pPr>
            <a:lvl6pPr lvl="5" algn="l">
              <a:lnSpc>
                <a:spcPct val="80000"/>
              </a:lnSpc>
              <a:spcBef>
                <a:spcPts val="0"/>
              </a:spcBef>
              <a:spcAft>
                <a:spcPts val="0"/>
              </a:spcAft>
              <a:buClr>
                <a:srgbClr val="000000"/>
              </a:buClr>
              <a:buSzPts val="1800"/>
              <a:buNone/>
              <a:defRPr/>
            </a:lvl6pPr>
            <a:lvl7pPr lvl="6" algn="l">
              <a:lnSpc>
                <a:spcPct val="80000"/>
              </a:lnSpc>
              <a:spcBef>
                <a:spcPts val="0"/>
              </a:spcBef>
              <a:spcAft>
                <a:spcPts val="0"/>
              </a:spcAft>
              <a:buClr>
                <a:srgbClr val="000000"/>
              </a:buClr>
              <a:buSzPts val="1800"/>
              <a:buNone/>
              <a:defRPr/>
            </a:lvl7pPr>
            <a:lvl8pPr lvl="7" algn="l">
              <a:lnSpc>
                <a:spcPct val="80000"/>
              </a:lnSpc>
              <a:spcBef>
                <a:spcPts val="0"/>
              </a:spcBef>
              <a:spcAft>
                <a:spcPts val="0"/>
              </a:spcAft>
              <a:buClr>
                <a:srgbClr val="000000"/>
              </a:buClr>
              <a:buSzPts val="1800"/>
              <a:buNone/>
              <a:defRPr/>
            </a:lvl8pPr>
            <a:lvl9pPr lvl="8" algn="l">
              <a:lnSpc>
                <a:spcPct val="80000"/>
              </a:lnSpc>
              <a:spcBef>
                <a:spcPts val="0"/>
              </a:spcBef>
              <a:spcAft>
                <a:spcPts val="0"/>
              </a:spcAft>
              <a:buClr>
                <a:srgbClr val="000000"/>
              </a:buClr>
              <a:buSzPts val="1800"/>
              <a:buNone/>
              <a:defRPr/>
            </a:lvl9pPr>
          </a:lstStyle>
          <a:p>
            <a:endParaRPr dirty="0"/>
          </a:p>
        </p:txBody>
      </p:sp>
      <p:sp>
        <p:nvSpPr>
          <p:cNvPr id="12" name="Google Shape;12;p2"/>
          <p:cNvSpPr txBox="1">
            <a:spLocks noGrp="1"/>
          </p:cNvSpPr>
          <p:nvPr>
            <p:ph type="body" idx="1"/>
          </p:nvPr>
        </p:nvSpPr>
        <p:spPr>
          <a:xfrm>
            <a:off x="1422400" y="7565390"/>
            <a:ext cx="10160000" cy="635001"/>
          </a:xfrm>
          <a:prstGeom prst="rect">
            <a:avLst/>
          </a:prstGeom>
          <a:noFill/>
          <a:ln>
            <a:noFill/>
          </a:ln>
        </p:spPr>
        <p:txBody>
          <a:bodyPr spcFirstLastPara="1" wrap="square" lIns="0" tIns="0" rIns="0" bIns="0" anchor="t" anchorCtr="0">
            <a:noAutofit/>
          </a:bodyPr>
          <a:lstStyle>
            <a:lvl1pPr marL="457200" lvl="0" indent="-228600" algn="l">
              <a:lnSpc>
                <a:spcPct val="110000"/>
              </a:lnSpc>
              <a:spcBef>
                <a:spcPts val="2600"/>
              </a:spcBef>
              <a:spcAft>
                <a:spcPts val="0"/>
              </a:spcAft>
              <a:buClr>
                <a:srgbClr val="000000"/>
              </a:buClr>
              <a:buSzPts val="1800"/>
              <a:buNone/>
              <a:defRPr>
                <a:latin typeface="Arial" panose="020B0604020202020204" pitchFamily="34" charset="0"/>
                <a:cs typeface="Arial" panose="020B0604020202020204" pitchFamily="34" charset="0"/>
              </a:defRPr>
            </a:lvl1pPr>
            <a:lvl2pPr marL="914400" lvl="1" indent="-228600" algn="l">
              <a:lnSpc>
                <a:spcPct val="110000"/>
              </a:lnSpc>
              <a:spcBef>
                <a:spcPts val="2600"/>
              </a:spcBef>
              <a:spcAft>
                <a:spcPts val="0"/>
              </a:spcAft>
              <a:buClr>
                <a:srgbClr val="000000"/>
              </a:buClr>
              <a:buSzPts val="1800"/>
              <a:buNone/>
              <a:defRPr/>
            </a:lvl2pPr>
            <a:lvl3pPr marL="1371600" lvl="2" indent="-228600" algn="l">
              <a:lnSpc>
                <a:spcPct val="110000"/>
              </a:lnSpc>
              <a:spcBef>
                <a:spcPts val="2600"/>
              </a:spcBef>
              <a:spcAft>
                <a:spcPts val="0"/>
              </a:spcAft>
              <a:buClr>
                <a:srgbClr val="000000"/>
              </a:buClr>
              <a:buSzPts val="1800"/>
              <a:buNone/>
              <a:defRPr/>
            </a:lvl3pPr>
            <a:lvl4pPr marL="1828800" lvl="3" indent="-228600" algn="l">
              <a:lnSpc>
                <a:spcPct val="110000"/>
              </a:lnSpc>
              <a:spcBef>
                <a:spcPts val="2600"/>
              </a:spcBef>
              <a:spcAft>
                <a:spcPts val="0"/>
              </a:spcAft>
              <a:buClr>
                <a:srgbClr val="000000"/>
              </a:buClr>
              <a:buSzPts val="1800"/>
              <a:buNone/>
              <a:defRPr/>
            </a:lvl4pPr>
            <a:lvl5pPr marL="2286000" lvl="4" indent="-228600" algn="l">
              <a:lnSpc>
                <a:spcPct val="110000"/>
              </a:lnSpc>
              <a:spcBef>
                <a:spcPts val="2600"/>
              </a:spcBef>
              <a:spcAft>
                <a:spcPts val="0"/>
              </a:spcAft>
              <a:buClr>
                <a:srgbClr val="000000"/>
              </a:buClr>
              <a:buSzPts val="1800"/>
              <a:buNone/>
              <a:defRPr/>
            </a:lvl5pPr>
            <a:lvl6pPr marL="2743200" lvl="5" indent="-371475" algn="l">
              <a:lnSpc>
                <a:spcPct val="110000"/>
              </a:lnSpc>
              <a:spcBef>
                <a:spcPts val="2600"/>
              </a:spcBef>
              <a:spcAft>
                <a:spcPts val="0"/>
              </a:spcAft>
              <a:buClr>
                <a:srgbClr val="000000"/>
              </a:buClr>
              <a:buSzPts val="2250"/>
              <a:buChar char="•"/>
              <a:defRPr/>
            </a:lvl6pPr>
            <a:lvl7pPr marL="3200400" lvl="6" indent="-371475" algn="l">
              <a:lnSpc>
                <a:spcPct val="110000"/>
              </a:lnSpc>
              <a:spcBef>
                <a:spcPts val="2600"/>
              </a:spcBef>
              <a:spcAft>
                <a:spcPts val="0"/>
              </a:spcAft>
              <a:buClr>
                <a:srgbClr val="000000"/>
              </a:buClr>
              <a:buSzPts val="2250"/>
              <a:buChar char="•"/>
              <a:defRPr/>
            </a:lvl7pPr>
            <a:lvl8pPr marL="3657600" lvl="7" indent="-371475" algn="l">
              <a:lnSpc>
                <a:spcPct val="110000"/>
              </a:lnSpc>
              <a:spcBef>
                <a:spcPts val="2600"/>
              </a:spcBef>
              <a:spcAft>
                <a:spcPts val="0"/>
              </a:spcAft>
              <a:buClr>
                <a:srgbClr val="000000"/>
              </a:buClr>
              <a:buSzPts val="2250"/>
              <a:buChar char="•"/>
              <a:defRPr/>
            </a:lvl8pPr>
            <a:lvl9pPr marL="4114800" lvl="8" indent="-371475" algn="l">
              <a:lnSpc>
                <a:spcPct val="110000"/>
              </a:lnSpc>
              <a:spcBef>
                <a:spcPts val="2600"/>
              </a:spcBef>
              <a:spcAft>
                <a:spcPts val="0"/>
              </a:spcAft>
              <a:buClr>
                <a:srgbClr val="000000"/>
              </a:buClr>
              <a:buSzPts val="2250"/>
              <a:buChar char="•"/>
              <a:defRPr/>
            </a:lvl9pPr>
          </a:lstStyle>
          <a:p>
            <a:endParaRPr dirty="0"/>
          </a:p>
        </p:txBody>
      </p:sp>
      <p:cxnSp>
        <p:nvCxnSpPr>
          <p:cNvPr id="15" name="Google Shape;15;p2"/>
          <p:cNvCxnSpPr/>
          <p:nvPr/>
        </p:nvCxnSpPr>
        <p:spPr>
          <a:xfrm rot="10800000" flipH="1">
            <a:off x="1427857" y="8651526"/>
            <a:ext cx="1" cy="1107792"/>
          </a:xfrm>
          <a:prstGeom prst="straightConnector1">
            <a:avLst/>
          </a:prstGeom>
          <a:noFill/>
          <a:ln w="25400" cap="flat" cmpd="sng">
            <a:solidFill>
              <a:srgbClr val="B0262F"/>
            </a:solidFill>
            <a:prstDash val="solid"/>
            <a:round/>
            <a:headEnd type="none" w="sm" len="sm"/>
            <a:tailEnd type="oval" w="med" len="med"/>
          </a:ln>
        </p:spPr>
      </p:cxnSp>
      <p:sp>
        <p:nvSpPr>
          <p:cNvPr id="16" name="Google Shape;16;p2"/>
          <p:cNvSpPr txBox="1">
            <a:spLocks noGrp="1"/>
          </p:cNvSpPr>
          <p:nvPr>
            <p:ph type="sldNum" idx="12"/>
          </p:nvPr>
        </p:nvSpPr>
        <p:spPr>
          <a:xfrm>
            <a:off x="6402951" y="9270999"/>
            <a:ext cx="600409" cy="313875"/>
          </a:xfrm>
          <a:prstGeom prst="rect">
            <a:avLst/>
          </a:prstGeom>
          <a:noFill/>
          <a:ln>
            <a:noFill/>
          </a:ln>
        </p:spPr>
        <p:txBody>
          <a:bodyPr spcFirstLastPara="1" wrap="square" lIns="0" tIns="0" rIns="0" bIns="0" anchor="t" anchorCtr="0">
            <a:noAutofit/>
          </a:bodyPr>
          <a:lstStyle>
            <a:lvl1pPr marL="0" marR="0" lvl="0" indent="0" algn="ctr">
              <a:lnSpc>
                <a:spcPct val="100000"/>
              </a:lnSpc>
              <a:spcBef>
                <a:spcPts val="0"/>
              </a:spcBef>
              <a:spcAft>
                <a:spcPts val="0"/>
              </a:spcAft>
              <a:buClr>
                <a:srgbClr val="002060"/>
              </a:buClr>
              <a:buSzPts val="1400"/>
              <a:buFont typeface="Avenir"/>
              <a:buNone/>
              <a:defRPr sz="1400" b="1" i="0" u="none" strike="noStrike" cap="none">
                <a:solidFill>
                  <a:srgbClr val="002060"/>
                </a:solidFill>
                <a:latin typeface="Arial" panose="020B0604020202020204" pitchFamily="34" charset="0"/>
                <a:ea typeface="Arial" panose="020B0604020202020204" pitchFamily="34" charset="0"/>
                <a:cs typeface="Arial" panose="020B0604020202020204" pitchFamily="34" charset="0"/>
                <a:sym typeface="Avenir"/>
              </a:defRPr>
            </a:lvl1pPr>
            <a:lvl2pPr marL="0" marR="0" lvl="1" indent="0" algn="ctr">
              <a:lnSpc>
                <a:spcPct val="100000"/>
              </a:lnSpc>
              <a:spcBef>
                <a:spcPts val="0"/>
              </a:spcBef>
              <a:spcAft>
                <a:spcPts val="0"/>
              </a:spcAft>
              <a:buClr>
                <a:srgbClr val="002060"/>
              </a:buClr>
              <a:buSzPts val="1400"/>
              <a:buFont typeface="Avenir"/>
              <a:buNone/>
              <a:defRPr sz="1400" b="1" i="0" u="none" strike="noStrike" cap="none">
                <a:solidFill>
                  <a:srgbClr val="002060"/>
                </a:solidFill>
                <a:latin typeface="Avenir"/>
                <a:ea typeface="Avenir"/>
                <a:cs typeface="Avenir"/>
                <a:sym typeface="Avenir"/>
              </a:defRPr>
            </a:lvl2pPr>
            <a:lvl3pPr marL="0" marR="0" lvl="2" indent="0" algn="ctr">
              <a:lnSpc>
                <a:spcPct val="100000"/>
              </a:lnSpc>
              <a:spcBef>
                <a:spcPts val="0"/>
              </a:spcBef>
              <a:spcAft>
                <a:spcPts val="0"/>
              </a:spcAft>
              <a:buClr>
                <a:srgbClr val="002060"/>
              </a:buClr>
              <a:buSzPts val="1400"/>
              <a:buFont typeface="Avenir"/>
              <a:buNone/>
              <a:defRPr sz="1400" b="1" i="0" u="none" strike="noStrike" cap="none">
                <a:solidFill>
                  <a:srgbClr val="002060"/>
                </a:solidFill>
                <a:latin typeface="Avenir"/>
                <a:ea typeface="Avenir"/>
                <a:cs typeface="Avenir"/>
                <a:sym typeface="Avenir"/>
              </a:defRPr>
            </a:lvl3pPr>
            <a:lvl4pPr marL="0" marR="0" lvl="3" indent="0" algn="ctr">
              <a:lnSpc>
                <a:spcPct val="100000"/>
              </a:lnSpc>
              <a:spcBef>
                <a:spcPts val="0"/>
              </a:spcBef>
              <a:spcAft>
                <a:spcPts val="0"/>
              </a:spcAft>
              <a:buClr>
                <a:srgbClr val="002060"/>
              </a:buClr>
              <a:buSzPts val="1400"/>
              <a:buFont typeface="Avenir"/>
              <a:buNone/>
              <a:defRPr sz="1400" b="1" i="0" u="none" strike="noStrike" cap="none">
                <a:solidFill>
                  <a:srgbClr val="002060"/>
                </a:solidFill>
                <a:latin typeface="Avenir"/>
                <a:ea typeface="Avenir"/>
                <a:cs typeface="Avenir"/>
                <a:sym typeface="Avenir"/>
              </a:defRPr>
            </a:lvl4pPr>
            <a:lvl5pPr marL="0" marR="0" lvl="4" indent="0" algn="ctr">
              <a:lnSpc>
                <a:spcPct val="100000"/>
              </a:lnSpc>
              <a:spcBef>
                <a:spcPts val="0"/>
              </a:spcBef>
              <a:spcAft>
                <a:spcPts val="0"/>
              </a:spcAft>
              <a:buClr>
                <a:srgbClr val="002060"/>
              </a:buClr>
              <a:buSzPts val="1400"/>
              <a:buFont typeface="Avenir"/>
              <a:buNone/>
              <a:defRPr sz="1400" b="1" i="0" u="none" strike="noStrike" cap="none">
                <a:solidFill>
                  <a:srgbClr val="002060"/>
                </a:solidFill>
                <a:latin typeface="Avenir"/>
                <a:ea typeface="Avenir"/>
                <a:cs typeface="Avenir"/>
                <a:sym typeface="Avenir"/>
              </a:defRPr>
            </a:lvl5pPr>
            <a:lvl6pPr marL="0" marR="0" lvl="5" indent="0" algn="ctr">
              <a:lnSpc>
                <a:spcPct val="100000"/>
              </a:lnSpc>
              <a:spcBef>
                <a:spcPts val="0"/>
              </a:spcBef>
              <a:spcAft>
                <a:spcPts val="0"/>
              </a:spcAft>
              <a:buClr>
                <a:srgbClr val="002060"/>
              </a:buClr>
              <a:buSzPts val="1400"/>
              <a:buFont typeface="Avenir"/>
              <a:buNone/>
              <a:defRPr sz="1400" b="1" i="0" u="none" strike="noStrike" cap="none">
                <a:solidFill>
                  <a:srgbClr val="002060"/>
                </a:solidFill>
                <a:latin typeface="Avenir"/>
                <a:ea typeface="Avenir"/>
                <a:cs typeface="Avenir"/>
                <a:sym typeface="Avenir"/>
              </a:defRPr>
            </a:lvl6pPr>
            <a:lvl7pPr marL="0" marR="0" lvl="6" indent="0" algn="ctr">
              <a:lnSpc>
                <a:spcPct val="100000"/>
              </a:lnSpc>
              <a:spcBef>
                <a:spcPts val="0"/>
              </a:spcBef>
              <a:spcAft>
                <a:spcPts val="0"/>
              </a:spcAft>
              <a:buClr>
                <a:srgbClr val="002060"/>
              </a:buClr>
              <a:buSzPts val="1400"/>
              <a:buFont typeface="Avenir"/>
              <a:buNone/>
              <a:defRPr sz="1400" b="1" i="0" u="none" strike="noStrike" cap="none">
                <a:solidFill>
                  <a:srgbClr val="002060"/>
                </a:solidFill>
                <a:latin typeface="Avenir"/>
                <a:ea typeface="Avenir"/>
                <a:cs typeface="Avenir"/>
                <a:sym typeface="Avenir"/>
              </a:defRPr>
            </a:lvl7pPr>
            <a:lvl8pPr marL="0" marR="0" lvl="7" indent="0" algn="ctr">
              <a:lnSpc>
                <a:spcPct val="100000"/>
              </a:lnSpc>
              <a:spcBef>
                <a:spcPts val="0"/>
              </a:spcBef>
              <a:spcAft>
                <a:spcPts val="0"/>
              </a:spcAft>
              <a:buClr>
                <a:srgbClr val="002060"/>
              </a:buClr>
              <a:buSzPts val="1400"/>
              <a:buFont typeface="Avenir"/>
              <a:buNone/>
              <a:defRPr sz="1400" b="1" i="0" u="none" strike="noStrike" cap="none">
                <a:solidFill>
                  <a:srgbClr val="002060"/>
                </a:solidFill>
                <a:latin typeface="Avenir"/>
                <a:ea typeface="Avenir"/>
                <a:cs typeface="Avenir"/>
                <a:sym typeface="Avenir"/>
              </a:defRPr>
            </a:lvl8pPr>
            <a:lvl9pPr marL="0" marR="0" lvl="8" indent="0" algn="ctr">
              <a:lnSpc>
                <a:spcPct val="100000"/>
              </a:lnSpc>
              <a:spcBef>
                <a:spcPts val="0"/>
              </a:spcBef>
              <a:spcAft>
                <a:spcPts val="0"/>
              </a:spcAft>
              <a:buClr>
                <a:srgbClr val="002060"/>
              </a:buClr>
              <a:buSzPts val="1400"/>
              <a:buFont typeface="Avenir"/>
              <a:buNone/>
              <a:defRPr sz="1400" b="1" i="0" u="none" strike="noStrike" cap="none">
                <a:solidFill>
                  <a:srgbClr val="002060"/>
                </a:solidFill>
                <a:latin typeface="Avenir"/>
                <a:ea typeface="Avenir"/>
                <a:cs typeface="Avenir"/>
                <a:sym typeface="Avenir"/>
              </a:defRPr>
            </a:lvl9pPr>
          </a:lstStyle>
          <a:p>
            <a:fld id="{00000000-1234-1234-1234-123412341234}" type="slidenum">
              <a:rPr lang="en-US" smtClean="0"/>
              <a:pPr/>
              <a:t>‹#›</a:t>
            </a:fld>
            <a:endParaRPr lang="en-US" dirty="0"/>
          </a:p>
        </p:txBody>
      </p:sp>
      <p:pic>
        <p:nvPicPr>
          <p:cNvPr id="17" name="Google Shape;17;p2" descr="A close up of a logo&#10;&#10;Description automatically generated"/>
          <p:cNvPicPr preferRelativeResize="0"/>
          <p:nvPr/>
        </p:nvPicPr>
        <p:blipFill rotWithShape="1">
          <a:blip r:embed="rId2">
            <a:alphaModFix/>
          </a:blip>
          <a:srcRect/>
          <a:stretch/>
        </p:blipFill>
        <p:spPr>
          <a:xfrm>
            <a:off x="120570" y="9165882"/>
            <a:ext cx="1117387" cy="320562"/>
          </a:xfrm>
          <a:prstGeom prst="rect">
            <a:avLst/>
          </a:prstGeom>
          <a:noFill/>
          <a:ln>
            <a:noFill/>
          </a:ln>
        </p:spPr>
      </p:pic>
      <p:sp>
        <p:nvSpPr>
          <p:cNvPr id="18" name="Rectangle 17">
            <a:extLst>
              <a:ext uri="{FF2B5EF4-FFF2-40B4-BE49-F238E27FC236}">
                <a16:creationId xmlns:a16="http://schemas.microsoft.com/office/drawing/2014/main" id="{ECBAB86C-388D-BE43-809D-AA8DCCD25B59}"/>
              </a:ext>
            </a:extLst>
          </p:cNvPr>
          <p:cNvSpPr/>
          <p:nvPr userDrawn="1"/>
        </p:nvSpPr>
        <p:spPr>
          <a:xfrm>
            <a:off x="1422400" y="7366000"/>
            <a:ext cx="1127369" cy="23024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C9E6D4B9-CF7C-5D4C-94DE-1D960EF5BB25}"/>
              </a:ext>
            </a:extLst>
          </p:cNvPr>
          <p:cNvSpPr txBox="1"/>
          <p:nvPr userDrawn="1"/>
        </p:nvSpPr>
        <p:spPr>
          <a:xfrm>
            <a:off x="1514776" y="9123210"/>
            <a:ext cx="4486665" cy="461665"/>
          </a:xfrm>
          <a:prstGeom prst="rect">
            <a:avLst/>
          </a:prstGeom>
          <a:noFill/>
        </p:spPr>
        <p:txBody>
          <a:bodyPr wrap="square" rtlCol="0">
            <a:spAutoFit/>
          </a:bodyPr>
          <a:lstStyle/>
          <a:p>
            <a:r>
              <a:rPr lang="en-US" sz="2400" dirty="0">
                <a:solidFill>
                  <a:schemeClr val="tx2">
                    <a:lumMod val="75000"/>
                  </a:schemeClr>
                </a:solidFill>
                <a:latin typeface="Calibri Light" panose="020F0302020204030204" pitchFamily="34" charset="0"/>
                <a:cs typeface="Calibri Light" panose="020F0302020204030204" pitchFamily="34" charset="0"/>
              </a:rPr>
              <a:t>MOVING EVERY LIFE FORWARD</a:t>
            </a:r>
          </a:p>
        </p:txBody>
      </p:sp>
    </p:spTree>
    <p:extLst>
      <p:ext uri="{BB962C8B-B14F-4D97-AF65-F5344CB8AC3E}">
        <p14:creationId xmlns:p14="http://schemas.microsoft.com/office/powerpoint/2010/main" val="42261130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54"/>
        <p:cNvGrpSpPr/>
        <p:nvPr/>
      </p:nvGrpSpPr>
      <p:grpSpPr>
        <a:xfrm>
          <a:off x="0" y="0"/>
          <a:ext cx="0" cy="0"/>
          <a:chOff x="0" y="0"/>
          <a:chExt cx="0" cy="0"/>
        </a:xfrm>
      </p:grpSpPr>
      <p:cxnSp>
        <p:nvCxnSpPr>
          <p:cNvPr id="55" name="Google Shape;55;p8"/>
          <p:cNvCxnSpPr/>
          <p:nvPr/>
        </p:nvCxnSpPr>
        <p:spPr>
          <a:xfrm rot="10800000" flipH="1">
            <a:off x="1427857" y="2826"/>
            <a:ext cx="1" cy="1107792"/>
          </a:xfrm>
          <a:prstGeom prst="straightConnector1">
            <a:avLst/>
          </a:prstGeom>
          <a:noFill/>
          <a:ln w="25400" cap="flat" cmpd="sng">
            <a:solidFill>
              <a:srgbClr val="B0262F"/>
            </a:solidFill>
            <a:prstDash val="solid"/>
            <a:round/>
            <a:headEnd type="oval" w="med" len="med"/>
            <a:tailEnd type="none" w="sm" len="sm"/>
          </a:ln>
        </p:spPr>
      </p:cxnSp>
      <p:cxnSp>
        <p:nvCxnSpPr>
          <p:cNvPr id="56" name="Google Shape;56;p8"/>
          <p:cNvCxnSpPr/>
          <p:nvPr/>
        </p:nvCxnSpPr>
        <p:spPr>
          <a:xfrm rot="10800000" flipH="1">
            <a:off x="1427857" y="8109582"/>
            <a:ext cx="1" cy="1661495"/>
          </a:xfrm>
          <a:prstGeom prst="straightConnector1">
            <a:avLst/>
          </a:prstGeom>
          <a:noFill/>
          <a:ln w="25400" cap="flat" cmpd="sng">
            <a:solidFill>
              <a:srgbClr val="B0262F"/>
            </a:solidFill>
            <a:prstDash val="solid"/>
            <a:round/>
            <a:headEnd type="none" w="sm" len="sm"/>
            <a:tailEnd type="oval" w="med" len="med"/>
          </a:ln>
        </p:spPr>
      </p:cxnSp>
      <p:sp>
        <p:nvSpPr>
          <p:cNvPr id="57" name="Google Shape;57;p8"/>
          <p:cNvSpPr txBox="1">
            <a:spLocks noGrp="1"/>
          </p:cNvSpPr>
          <p:nvPr>
            <p:ph type="sldNum" idx="12"/>
          </p:nvPr>
        </p:nvSpPr>
        <p:spPr>
          <a:xfrm>
            <a:off x="6402951" y="9271000"/>
            <a:ext cx="600423" cy="215444"/>
          </a:xfrm>
          <a:prstGeom prst="rect">
            <a:avLst/>
          </a:prstGeom>
          <a:noFill/>
          <a:ln>
            <a:noFill/>
          </a:ln>
        </p:spPr>
        <p:txBody>
          <a:bodyPr spcFirstLastPara="1" wrap="square" lIns="0" tIns="0" rIns="0" bIns="0" anchor="t" anchorCtr="0">
            <a:noAutofit/>
          </a:bodyPr>
          <a:lstStyle>
            <a:lvl1pPr marL="0" marR="0" lvl="0" indent="0" algn="ctr">
              <a:lnSpc>
                <a:spcPct val="100000"/>
              </a:lnSpc>
              <a:spcBef>
                <a:spcPts val="0"/>
              </a:spcBef>
              <a:spcAft>
                <a:spcPts val="0"/>
              </a:spcAft>
              <a:buClr>
                <a:srgbClr val="002060"/>
              </a:buClr>
              <a:buSzPts val="1400"/>
              <a:buFont typeface="Avenir"/>
              <a:buNone/>
              <a:defRPr sz="1400" b="1" i="0" u="none" strike="noStrike" cap="none">
                <a:solidFill>
                  <a:srgbClr val="002060"/>
                </a:solidFill>
                <a:latin typeface="Arial" panose="020B0604020202020204" pitchFamily="34" charset="0"/>
                <a:ea typeface="Arial" panose="020B0604020202020204" pitchFamily="34" charset="0"/>
                <a:cs typeface="Arial" panose="020B0604020202020204" pitchFamily="34" charset="0"/>
                <a:sym typeface="Avenir"/>
              </a:defRPr>
            </a:lvl1pPr>
            <a:lvl2pPr marL="0" marR="0" lvl="1" indent="0" algn="ctr">
              <a:lnSpc>
                <a:spcPct val="100000"/>
              </a:lnSpc>
              <a:spcBef>
                <a:spcPts val="0"/>
              </a:spcBef>
              <a:spcAft>
                <a:spcPts val="0"/>
              </a:spcAft>
              <a:buClr>
                <a:srgbClr val="002060"/>
              </a:buClr>
              <a:buSzPts val="1400"/>
              <a:buFont typeface="Avenir"/>
              <a:buNone/>
              <a:defRPr sz="1400" b="1" i="0" u="none" strike="noStrike" cap="none">
                <a:solidFill>
                  <a:srgbClr val="002060"/>
                </a:solidFill>
                <a:latin typeface="Avenir"/>
                <a:ea typeface="Avenir"/>
                <a:cs typeface="Avenir"/>
                <a:sym typeface="Avenir"/>
              </a:defRPr>
            </a:lvl2pPr>
            <a:lvl3pPr marL="0" marR="0" lvl="2" indent="0" algn="ctr">
              <a:lnSpc>
                <a:spcPct val="100000"/>
              </a:lnSpc>
              <a:spcBef>
                <a:spcPts val="0"/>
              </a:spcBef>
              <a:spcAft>
                <a:spcPts val="0"/>
              </a:spcAft>
              <a:buClr>
                <a:srgbClr val="002060"/>
              </a:buClr>
              <a:buSzPts val="1400"/>
              <a:buFont typeface="Avenir"/>
              <a:buNone/>
              <a:defRPr sz="1400" b="1" i="0" u="none" strike="noStrike" cap="none">
                <a:solidFill>
                  <a:srgbClr val="002060"/>
                </a:solidFill>
                <a:latin typeface="Avenir"/>
                <a:ea typeface="Avenir"/>
                <a:cs typeface="Avenir"/>
                <a:sym typeface="Avenir"/>
              </a:defRPr>
            </a:lvl3pPr>
            <a:lvl4pPr marL="0" marR="0" lvl="3" indent="0" algn="ctr">
              <a:lnSpc>
                <a:spcPct val="100000"/>
              </a:lnSpc>
              <a:spcBef>
                <a:spcPts val="0"/>
              </a:spcBef>
              <a:spcAft>
                <a:spcPts val="0"/>
              </a:spcAft>
              <a:buClr>
                <a:srgbClr val="002060"/>
              </a:buClr>
              <a:buSzPts val="1400"/>
              <a:buFont typeface="Avenir"/>
              <a:buNone/>
              <a:defRPr sz="1400" b="1" i="0" u="none" strike="noStrike" cap="none">
                <a:solidFill>
                  <a:srgbClr val="002060"/>
                </a:solidFill>
                <a:latin typeface="Avenir"/>
                <a:ea typeface="Avenir"/>
                <a:cs typeface="Avenir"/>
                <a:sym typeface="Avenir"/>
              </a:defRPr>
            </a:lvl4pPr>
            <a:lvl5pPr marL="0" marR="0" lvl="4" indent="0" algn="ctr">
              <a:lnSpc>
                <a:spcPct val="100000"/>
              </a:lnSpc>
              <a:spcBef>
                <a:spcPts val="0"/>
              </a:spcBef>
              <a:spcAft>
                <a:spcPts val="0"/>
              </a:spcAft>
              <a:buClr>
                <a:srgbClr val="002060"/>
              </a:buClr>
              <a:buSzPts val="1400"/>
              <a:buFont typeface="Avenir"/>
              <a:buNone/>
              <a:defRPr sz="1400" b="1" i="0" u="none" strike="noStrike" cap="none">
                <a:solidFill>
                  <a:srgbClr val="002060"/>
                </a:solidFill>
                <a:latin typeface="Avenir"/>
                <a:ea typeface="Avenir"/>
                <a:cs typeface="Avenir"/>
                <a:sym typeface="Avenir"/>
              </a:defRPr>
            </a:lvl5pPr>
            <a:lvl6pPr marL="0" marR="0" lvl="5" indent="0" algn="ctr">
              <a:lnSpc>
                <a:spcPct val="100000"/>
              </a:lnSpc>
              <a:spcBef>
                <a:spcPts val="0"/>
              </a:spcBef>
              <a:spcAft>
                <a:spcPts val="0"/>
              </a:spcAft>
              <a:buClr>
                <a:srgbClr val="002060"/>
              </a:buClr>
              <a:buSzPts val="1400"/>
              <a:buFont typeface="Avenir"/>
              <a:buNone/>
              <a:defRPr sz="1400" b="1" i="0" u="none" strike="noStrike" cap="none">
                <a:solidFill>
                  <a:srgbClr val="002060"/>
                </a:solidFill>
                <a:latin typeface="Avenir"/>
                <a:ea typeface="Avenir"/>
                <a:cs typeface="Avenir"/>
                <a:sym typeface="Avenir"/>
              </a:defRPr>
            </a:lvl6pPr>
            <a:lvl7pPr marL="0" marR="0" lvl="6" indent="0" algn="ctr">
              <a:lnSpc>
                <a:spcPct val="100000"/>
              </a:lnSpc>
              <a:spcBef>
                <a:spcPts val="0"/>
              </a:spcBef>
              <a:spcAft>
                <a:spcPts val="0"/>
              </a:spcAft>
              <a:buClr>
                <a:srgbClr val="002060"/>
              </a:buClr>
              <a:buSzPts val="1400"/>
              <a:buFont typeface="Avenir"/>
              <a:buNone/>
              <a:defRPr sz="1400" b="1" i="0" u="none" strike="noStrike" cap="none">
                <a:solidFill>
                  <a:srgbClr val="002060"/>
                </a:solidFill>
                <a:latin typeface="Avenir"/>
                <a:ea typeface="Avenir"/>
                <a:cs typeface="Avenir"/>
                <a:sym typeface="Avenir"/>
              </a:defRPr>
            </a:lvl7pPr>
            <a:lvl8pPr marL="0" marR="0" lvl="7" indent="0" algn="ctr">
              <a:lnSpc>
                <a:spcPct val="100000"/>
              </a:lnSpc>
              <a:spcBef>
                <a:spcPts val="0"/>
              </a:spcBef>
              <a:spcAft>
                <a:spcPts val="0"/>
              </a:spcAft>
              <a:buClr>
                <a:srgbClr val="002060"/>
              </a:buClr>
              <a:buSzPts val="1400"/>
              <a:buFont typeface="Avenir"/>
              <a:buNone/>
              <a:defRPr sz="1400" b="1" i="0" u="none" strike="noStrike" cap="none">
                <a:solidFill>
                  <a:srgbClr val="002060"/>
                </a:solidFill>
                <a:latin typeface="Avenir"/>
                <a:ea typeface="Avenir"/>
                <a:cs typeface="Avenir"/>
                <a:sym typeface="Avenir"/>
              </a:defRPr>
            </a:lvl8pPr>
            <a:lvl9pPr marL="0" marR="0" lvl="8" indent="0" algn="ctr">
              <a:lnSpc>
                <a:spcPct val="100000"/>
              </a:lnSpc>
              <a:spcBef>
                <a:spcPts val="0"/>
              </a:spcBef>
              <a:spcAft>
                <a:spcPts val="0"/>
              </a:spcAft>
              <a:buClr>
                <a:srgbClr val="002060"/>
              </a:buClr>
              <a:buSzPts val="1400"/>
              <a:buFont typeface="Avenir"/>
              <a:buNone/>
              <a:defRPr sz="1400" b="1" i="0" u="none" strike="noStrike" cap="none">
                <a:solidFill>
                  <a:srgbClr val="002060"/>
                </a:solidFill>
                <a:latin typeface="Avenir"/>
                <a:ea typeface="Avenir"/>
                <a:cs typeface="Avenir"/>
                <a:sym typeface="Avenir"/>
              </a:defRPr>
            </a:lvl9pPr>
          </a:lstStyle>
          <a:p>
            <a:fld id="{00000000-1234-1234-1234-123412341234}" type="slidenum">
              <a:rPr lang="en-US" smtClean="0"/>
              <a:pPr/>
              <a:t>‹#›</a:t>
            </a:fld>
            <a:endParaRPr lang="en-US" dirty="0"/>
          </a:p>
        </p:txBody>
      </p:sp>
      <p:pic>
        <p:nvPicPr>
          <p:cNvPr id="58" name="Google Shape;58;p8" descr="A close up of a logo&#10;&#10;Description automatically generated"/>
          <p:cNvPicPr preferRelativeResize="0"/>
          <p:nvPr/>
        </p:nvPicPr>
        <p:blipFill rotWithShape="1">
          <a:blip r:embed="rId2">
            <a:alphaModFix/>
          </a:blip>
          <a:srcRect/>
          <a:stretch/>
        </p:blipFill>
        <p:spPr>
          <a:xfrm>
            <a:off x="120570" y="9165882"/>
            <a:ext cx="1117387" cy="320562"/>
          </a:xfrm>
          <a:prstGeom prst="rect">
            <a:avLst/>
          </a:prstGeom>
          <a:noFill/>
          <a:ln>
            <a:noFill/>
          </a:ln>
        </p:spPr>
      </p:pic>
      <p:sp>
        <p:nvSpPr>
          <p:cNvPr id="6" name="TextBox 5">
            <a:extLst>
              <a:ext uri="{FF2B5EF4-FFF2-40B4-BE49-F238E27FC236}">
                <a16:creationId xmlns:a16="http://schemas.microsoft.com/office/drawing/2014/main" id="{5868AFBB-15DA-844C-A910-D67DB1AE3F9E}"/>
              </a:ext>
            </a:extLst>
          </p:cNvPr>
          <p:cNvSpPr txBox="1"/>
          <p:nvPr userDrawn="1"/>
        </p:nvSpPr>
        <p:spPr>
          <a:xfrm>
            <a:off x="1514776" y="9123210"/>
            <a:ext cx="4486651" cy="461665"/>
          </a:xfrm>
          <a:prstGeom prst="rect">
            <a:avLst/>
          </a:prstGeom>
          <a:noFill/>
        </p:spPr>
        <p:txBody>
          <a:bodyPr wrap="square" rtlCol="0">
            <a:spAutoFit/>
          </a:bodyPr>
          <a:lstStyle/>
          <a:p>
            <a:r>
              <a:rPr lang="en-US" sz="2400" dirty="0">
                <a:solidFill>
                  <a:schemeClr val="tx2">
                    <a:lumMod val="75000"/>
                  </a:schemeClr>
                </a:solidFill>
                <a:latin typeface="Calibri Light" panose="020F0302020204030204" pitchFamily="34" charset="0"/>
                <a:cs typeface="Calibri Light" panose="020F0302020204030204" pitchFamily="34" charset="0"/>
              </a:rPr>
              <a:t>MOVING EVERY LIFE FORWARD</a:t>
            </a:r>
          </a:p>
        </p:txBody>
      </p:sp>
    </p:spTree>
    <p:extLst>
      <p:ext uri="{BB962C8B-B14F-4D97-AF65-F5344CB8AC3E}">
        <p14:creationId xmlns:p14="http://schemas.microsoft.com/office/powerpoint/2010/main" val="14083538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Master Slide" userDrawn="1">
  <p:cSld name="Master Slide">
    <p:spTree>
      <p:nvGrpSpPr>
        <p:cNvPr id="1" name="Shape 242"/>
        <p:cNvGrpSpPr/>
        <p:nvPr/>
      </p:nvGrpSpPr>
      <p:grpSpPr>
        <a:xfrm>
          <a:off x="0" y="0"/>
          <a:ext cx="0" cy="0"/>
          <a:chOff x="0" y="0"/>
          <a:chExt cx="0" cy="0"/>
        </a:xfrm>
      </p:grpSpPr>
      <p:sp>
        <p:nvSpPr>
          <p:cNvPr id="243" name="Google Shape;243;p33"/>
          <p:cNvSpPr txBox="1">
            <a:spLocks noGrp="1"/>
          </p:cNvSpPr>
          <p:nvPr>
            <p:ph type="sldNum" idx="12"/>
          </p:nvPr>
        </p:nvSpPr>
        <p:spPr>
          <a:xfrm>
            <a:off x="6402952" y="9271000"/>
            <a:ext cx="211596" cy="215444"/>
          </a:xfrm>
          <a:prstGeom prst="rect">
            <a:avLst/>
          </a:prstGeom>
          <a:noFill/>
          <a:ln>
            <a:noFill/>
          </a:ln>
        </p:spPr>
        <p:txBody>
          <a:bodyPr spcFirstLastPara="1" wrap="square" lIns="0" tIns="0" rIns="0" bIns="0" anchor="t" anchorCtr="0">
            <a:noAutofit/>
          </a:bodyPr>
          <a:lstStyle>
            <a:lvl1pPr marL="0" marR="0" lvl="0" indent="0" algn="ctr">
              <a:lnSpc>
                <a:spcPct val="100000"/>
              </a:lnSpc>
              <a:spcBef>
                <a:spcPts val="0"/>
              </a:spcBef>
              <a:spcAft>
                <a:spcPts val="0"/>
              </a:spcAft>
              <a:buClr>
                <a:srgbClr val="B0262F"/>
              </a:buClr>
              <a:buSzPts val="1400"/>
              <a:buFont typeface="Avenir"/>
              <a:buNone/>
              <a:defRPr sz="1400" b="1" i="0" u="none" strike="noStrike" cap="none">
                <a:solidFill>
                  <a:srgbClr val="B0262F"/>
                </a:solidFill>
                <a:latin typeface="Avenir"/>
                <a:ea typeface="Avenir"/>
                <a:cs typeface="Avenir"/>
                <a:sym typeface="Avenir"/>
              </a:defRPr>
            </a:lvl1pPr>
            <a:lvl2pPr marL="0" marR="0" lvl="1" indent="0" algn="ctr">
              <a:lnSpc>
                <a:spcPct val="100000"/>
              </a:lnSpc>
              <a:spcBef>
                <a:spcPts val="0"/>
              </a:spcBef>
              <a:spcAft>
                <a:spcPts val="0"/>
              </a:spcAft>
              <a:buClr>
                <a:srgbClr val="B0262F"/>
              </a:buClr>
              <a:buSzPts val="1400"/>
              <a:buFont typeface="Avenir"/>
              <a:buNone/>
              <a:defRPr sz="1400" b="1" i="0" u="none" strike="noStrike" cap="none">
                <a:solidFill>
                  <a:srgbClr val="B0262F"/>
                </a:solidFill>
                <a:latin typeface="Avenir"/>
                <a:ea typeface="Avenir"/>
                <a:cs typeface="Avenir"/>
                <a:sym typeface="Avenir"/>
              </a:defRPr>
            </a:lvl2pPr>
            <a:lvl3pPr marL="0" marR="0" lvl="2" indent="0" algn="ctr">
              <a:lnSpc>
                <a:spcPct val="100000"/>
              </a:lnSpc>
              <a:spcBef>
                <a:spcPts val="0"/>
              </a:spcBef>
              <a:spcAft>
                <a:spcPts val="0"/>
              </a:spcAft>
              <a:buClr>
                <a:srgbClr val="B0262F"/>
              </a:buClr>
              <a:buSzPts val="1400"/>
              <a:buFont typeface="Avenir"/>
              <a:buNone/>
              <a:defRPr sz="1400" b="1" i="0" u="none" strike="noStrike" cap="none">
                <a:solidFill>
                  <a:srgbClr val="B0262F"/>
                </a:solidFill>
                <a:latin typeface="Avenir"/>
                <a:ea typeface="Avenir"/>
                <a:cs typeface="Avenir"/>
                <a:sym typeface="Avenir"/>
              </a:defRPr>
            </a:lvl3pPr>
            <a:lvl4pPr marL="0" marR="0" lvl="3" indent="0" algn="ctr">
              <a:lnSpc>
                <a:spcPct val="100000"/>
              </a:lnSpc>
              <a:spcBef>
                <a:spcPts val="0"/>
              </a:spcBef>
              <a:spcAft>
                <a:spcPts val="0"/>
              </a:spcAft>
              <a:buClr>
                <a:srgbClr val="B0262F"/>
              </a:buClr>
              <a:buSzPts val="1400"/>
              <a:buFont typeface="Avenir"/>
              <a:buNone/>
              <a:defRPr sz="1400" b="1" i="0" u="none" strike="noStrike" cap="none">
                <a:solidFill>
                  <a:srgbClr val="B0262F"/>
                </a:solidFill>
                <a:latin typeface="Avenir"/>
                <a:ea typeface="Avenir"/>
                <a:cs typeface="Avenir"/>
                <a:sym typeface="Avenir"/>
              </a:defRPr>
            </a:lvl4pPr>
            <a:lvl5pPr marL="0" marR="0" lvl="4" indent="0" algn="ctr">
              <a:lnSpc>
                <a:spcPct val="100000"/>
              </a:lnSpc>
              <a:spcBef>
                <a:spcPts val="0"/>
              </a:spcBef>
              <a:spcAft>
                <a:spcPts val="0"/>
              </a:spcAft>
              <a:buClr>
                <a:srgbClr val="B0262F"/>
              </a:buClr>
              <a:buSzPts val="1400"/>
              <a:buFont typeface="Avenir"/>
              <a:buNone/>
              <a:defRPr sz="1400" b="1" i="0" u="none" strike="noStrike" cap="none">
                <a:solidFill>
                  <a:srgbClr val="B0262F"/>
                </a:solidFill>
                <a:latin typeface="Avenir"/>
                <a:ea typeface="Avenir"/>
                <a:cs typeface="Avenir"/>
                <a:sym typeface="Avenir"/>
              </a:defRPr>
            </a:lvl5pPr>
            <a:lvl6pPr marL="0" marR="0" lvl="5" indent="0" algn="ctr">
              <a:lnSpc>
                <a:spcPct val="100000"/>
              </a:lnSpc>
              <a:spcBef>
                <a:spcPts val="0"/>
              </a:spcBef>
              <a:spcAft>
                <a:spcPts val="0"/>
              </a:spcAft>
              <a:buClr>
                <a:srgbClr val="B0262F"/>
              </a:buClr>
              <a:buSzPts val="1400"/>
              <a:buFont typeface="Avenir"/>
              <a:buNone/>
              <a:defRPr sz="1400" b="1" i="0" u="none" strike="noStrike" cap="none">
                <a:solidFill>
                  <a:srgbClr val="B0262F"/>
                </a:solidFill>
                <a:latin typeface="Avenir"/>
                <a:ea typeface="Avenir"/>
                <a:cs typeface="Avenir"/>
                <a:sym typeface="Avenir"/>
              </a:defRPr>
            </a:lvl6pPr>
            <a:lvl7pPr marL="0" marR="0" lvl="6" indent="0" algn="ctr">
              <a:lnSpc>
                <a:spcPct val="100000"/>
              </a:lnSpc>
              <a:spcBef>
                <a:spcPts val="0"/>
              </a:spcBef>
              <a:spcAft>
                <a:spcPts val="0"/>
              </a:spcAft>
              <a:buClr>
                <a:srgbClr val="B0262F"/>
              </a:buClr>
              <a:buSzPts val="1400"/>
              <a:buFont typeface="Avenir"/>
              <a:buNone/>
              <a:defRPr sz="1400" b="1" i="0" u="none" strike="noStrike" cap="none">
                <a:solidFill>
                  <a:srgbClr val="B0262F"/>
                </a:solidFill>
                <a:latin typeface="Avenir"/>
                <a:ea typeface="Avenir"/>
                <a:cs typeface="Avenir"/>
                <a:sym typeface="Avenir"/>
              </a:defRPr>
            </a:lvl7pPr>
            <a:lvl8pPr marL="0" marR="0" lvl="7" indent="0" algn="ctr">
              <a:lnSpc>
                <a:spcPct val="100000"/>
              </a:lnSpc>
              <a:spcBef>
                <a:spcPts val="0"/>
              </a:spcBef>
              <a:spcAft>
                <a:spcPts val="0"/>
              </a:spcAft>
              <a:buClr>
                <a:srgbClr val="B0262F"/>
              </a:buClr>
              <a:buSzPts val="1400"/>
              <a:buFont typeface="Avenir"/>
              <a:buNone/>
              <a:defRPr sz="1400" b="1" i="0" u="none" strike="noStrike" cap="none">
                <a:solidFill>
                  <a:srgbClr val="B0262F"/>
                </a:solidFill>
                <a:latin typeface="Avenir"/>
                <a:ea typeface="Avenir"/>
                <a:cs typeface="Avenir"/>
                <a:sym typeface="Avenir"/>
              </a:defRPr>
            </a:lvl8pPr>
            <a:lvl9pPr marL="0" marR="0" lvl="8" indent="0" algn="ctr">
              <a:lnSpc>
                <a:spcPct val="100000"/>
              </a:lnSpc>
              <a:spcBef>
                <a:spcPts val="0"/>
              </a:spcBef>
              <a:spcAft>
                <a:spcPts val="0"/>
              </a:spcAft>
              <a:buClr>
                <a:srgbClr val="B0262F"/>
              </a:buClr>
              <a:buSzPts val="1400"/>
              <a:buFont typeface="Avenir"/>
              <a:buNone/>
              <a:defRPr sz="1400" b="1" i="0" u="none" strike="noStrike" cap="none">
                <a:solidFill>
                  <a:srgbClr val="B0262F"/>
                </a:solidFill>
                <a:latin typeface="Avenir"/>
                <a:ea typeface="Avenir"/>
                <a:cs typeface="Avenir"/>
                <a:sym typeface="Avenir"/>
              </a:defRPr>
            </a:lvl9pPr>
          </a:lstStyle>
          <a:p>
            <a:pPr marL="0" lvl="0" indent="0" algn="ctr" rtl="0">
              <a:spcBef>
                <a:spcPts val="0"/>
              </a:spcBef>
              <a:spcAft>
                <a:spcPts val="0"/>
              </a:spcAft>
              <a:buNone/>
            </a:pPr>
            <a:fld id="{00000000-1234-1234-1234-123412341234}" type="slidenum">
              <a:rPr lang="en-US"/>
              <a:t>‹#›</a:t>
            </a:fld>
            <a:endParaRPr/>
          </a:p>
        </p:txBody>
      </p:sp>
      <p:pic>
        <p:nvPicPr>
          <p:cNvPr id="245" name="Google Shape;245;p33" descr="A close up of a logo&#10;&#10;Description automatically generated"/>
          <p:cNvPicPr preferRelativeResize="0"/>
          <p:nvPr/>
        </p:nvPicPr>
        <p:blipFill rotWithShape="1">
          <a:blip r:embed="rId2">
            <a:alphaModFix/>
          </a:blip>
          <a:srcRect/>
          <a:stretch/>
        </p:blipFill>
        <p:spPr>
          <a:xfrm>
            <a:off x="120570" y="9165882"/>
            <a:ext cx="1117387" cy="320562"/>
          </a:xfrm>
          <a:prstGeom prst="rect">
            <a:avLst/>
          </a:prstGeom>
          <a:noFill/>
          <a:ln>
            <a:noFill/>
          </a:ln>
        </p:spPr>
      </p:pic>
    </p:spTree>
    <p:extLst>
      <p:ext uri="{BB962C8B-B14F-4D97-AF65-F5344CB8AC3E}">
        <p14:creationId xmlns:p14="http://schemas.microsoft.com/office/powerpoint/2010/main" val="260627211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body" idx="1"/>
          </p:nvPr>
        </p:nvSpPr>
        <p:spPr>
          <a:xfrm>
            <a:off x="1422400" y="1371600"/>
            <a:ext cx="10160000" cy="6477000"/>
          </a:xfrm>
          <a:prstGeom prst="rect">
            <a:avLst/>
          </a:prstGeom>
          <a:noFill/>
          <a:ln>
            <a:noFill/>
          </a:ln>
        </p:spPr>
        <p:txBody>
          <a:bodyPr spcFirstLastPara="1" wrap="square" lIns="0" tIns="0" rIns="0" bIns="0" anchor="ctr" anchorCtr="0">
            <a:noAutofit/>
          </a:bodyPr>
          <a:lstStyle>
            <a:lvl1pPr marL="457200" marR="0" lvl="0" indent="-228600" algn="l" rtl="0">
              <a:lnSpc>
                <a:spcPct val="110000"/>
              </a:lnSpc>
              <a:spcBef>
                <a:spcPts val="2600"/>
              </a:spcBef>
              <a:spcAft>
                <a:spcPts val="0"/>
              </a:spcAft>
              <a:buClr>
                <a:srgbClr val="000000"/>
              </a:buClr>
              <a:buSzPts val="3250"/>
              <a:buFont typeface="Avenir"/>
              <a:buNone/>
              <a:defRPr sz="2600" b="0" i="0" u="none" strike="noStrike" cap="none">
                <a:solidFill>
                  <a:srgbClr val="000000"/>
                </a:solidFill>
                <a:latin typeface="Avenir"/>
                <a:ea typeface="Avenir"/>
                <a:cs typeface="Avenir"/>
                <a:sym typeface="Avenir"/>
              </a:defRPr>
            </a:lvl1pPr>
            <a:lvl2pPr marL="914400" marR="0" lvl="1" indent="-228600" algn="l" rtl="0">
              <a:lnSpc>
                <a:spcPct val="110000"/>
              </a:lnSpc>
              <a:spcBef>
                <a:spcPts val="2600"/>
              </a:spcBef>
              <a:spcAft>
                <a:spcPts val="0"/>
              </a:spcAft>
              <a:buClr>
                <a:srgbClr val="000000"/>
              </a:buClr>
              <a:buSzPts val="3250"/>
              <a:buFont typeface="Avenir"/>
              <a:buNone/>
              <a:defRPr sz="2600" b="0" i="0" u="none" strike="noStrike" cap="none">
                <a:solidFill>
                  <a:srgbClr val="000000"/>
                </a:solidFill>
                <a:latin typeface="Avenir"/>
                <a:ea typeface="Avenir"/>
                <a:cs typeface="Avenir"/>
                <a:sym typeface="Avenir"/>
              </a:defRPr>
            </a:lvl2pPr>
            <a:lvl3pPr marL="1371600" marR="0" lvl="2" indent="-228600" algn="l" rtl="0">
              <a:lnSpc>
                <a:spcPct val="110000"/>
              </a:lnSpc>
              <a:spcBef>
                <a:spcPts val="2600"/>
              </a:spcBef>
              <a:spcAft>
                <a:spcPts val="0"/>
              </a:spcAft>
              <a:buClr>
                <a:srgbClr val="000000"/>
              </a:buClr>
              <a:buSzPts val="3250"/>
              <a:buFont typeface="Avenir"/>
              <a:buNone/>
              <a:defRPr sz="2600" b="0" i="0" u="none" strike="noStrike" cap="none">
                <a:solidFill>
                  <a:srgbClr val="000000"/>
                </a:solidFill>
                <a:latin typeface="Avenir"/>
                <a:ea typeface="Avenir"/>
                <a:cs typeface="Avenir"/>
                <a:sym typeface="Avenir"/>
              </a:defRPr>
            </a:lvl3pPr>
            <a:lvl4pPr marL="1828800" marR="0" lvl="3" indent="-228600" algn="l" rtl="0">
              <a:lnSpc>
                <a:spcPct val="110000"/>
              </a:lnSpc>
              <a:spcBef>
                <a:spcPts val="2600"/>
              </a:spcBef>
              <a:spcAft>
                <a:spcPts val="0"/>
              </a:spcAft>
              <a:buClr>
                <a:srgbClr val="000000"/>
              </a:buClr>
              <a:buSzPts val="3250"/>
              <a:buFont typeface="Avenir"/>
              <a:buNone/>
              <a:defRPr sz="2600" b="0" i="0" u="none" strike="noStrike" cap="none">
                <a:solidFill>
                  <a:srgbClr val="000000"/>
                </a:solidFill>
                <a:latin typeface="Avenir"/>
                <a:ea typeface="Avenir"/>
                <a:cs typeface="Avenir"/>
                <a:sym typeface="Avenir"/>
              </a:defRPr>
            </a:lvl4pPr>
            <a:lvl5pPr marL="2286000" marR="0" lvl="4" indent="-228600" algn="l" rtl="0">
              <a:lnSpc>
                <a:spcPct val="110000"/>
              </a:lnSpc>
              <a:spcBef>
                <a:spcPts val="2600"/>
              </a:spcBef>
              <a:spcAft>
                <a:spcPts val="0"/>
              </a:spcAft>
              <a:buClr>
                <a:srgbClr val="000000"/>
              </a:buClr>
              <a:buSzPts val="3250"/>
              <a:buFont typeface="Avenir"/>
              <a:buNone/>
              <a:defRPr sz="2600" b="0" i="0" u="none" strike="noStrike" cap="none">
                <a:solidFill>
                  <a:srgbClr val="000000"/>
                </a:solidFill>
                <a:latin typeface="Avenir"/>
                <a:ea typeface="Avenir"/>
                <a:cs typeface="Avenir"/>
                <a:sym typeface="Avenir"/>
              </a:defRPr>
            </a:lvl5pPr>
            <a:lvl6pPr marL="2743200" marR="0" lvl="5" indent="-434975" algn="l" rtl="0">
              <a:lnSpc>
                <a:spcPct val="110000"/>
              </a:lnSpc>
              <a:spcBef>
                <a:spcPts val="2600"/>
              </a:spcBef>
              <a:spcAft>
                <a:spcPts val="0"/>
              </a:spcAft>
              <a:buClr>
                <a:srgbClr val="000000"/>
              </a:buClr>
              <a:buSzPts val="3250"/>
              <a:buFont typeface="Avenir"/>
              <a:buChar char="•"/>
              <a:defRPr sz="2600" b="0" i="0" u="none" strike="noStrike" cap="none">
                <a:solidFill>
                  <a:srgbClr val="000000"/>
                </a:solidFill>
                <a:latin typeface="Avenir"/>
                <a:ea typeface="Avenir"/>
                <a:cs typeface="Avenir"/>
                <a:sym typeface="Avenir"/>
              </a:defRPr>
            </a:lvl6pPr>
            <a:lvl7pPr marL="3200400" marR="0" lvl="6" indent="-434975" algn="l" rtl="0">
              <a:lnSpc>
                <a:spcPct val="110000"/>
              </a:lnSpc>
              <a:spcBef>
                <a:spcPts val="2600"/>
              </a:spcBef>
              <a:spcAft>
                <a:spcPts val="0"/>
              </a:spcAft>
              <a:buClr>
                <a:srgbClr val="000000"/>
              </a:buClr>
              <a:buSzPts val="3250"/>
              <a:buFont typeface="Avenir"/>
              <a:buChar char="•"/>
              <a:defRPr sz="2600" b="0" i="0" u="none" strike="noStrike" cap="none">
                <a:solidFill>
                  <a:srgbClr val="000000"/>
                </a:solidFill>
                <a:latin typeface="Avenir"/>
                <a:ea typeface="Avenir"/>
                <a:cs typeface="Avenir"/>
                <a:sym typeface="Avenir"/>
              </a:defRPr>
            </a:lvl7pPr>
            <a:lvl8pPr marL="3657600" marR="0" lvl="7" indent="-434975" algn="l" rtl="0">
              <a:lnSpc>
                <a:spcPct val="110000"/>
              </a:lnSpc>
              <a:spcBef>
                <a:spcPts val="2600"/>
              </a:spcBef>
              <a:spcAft>
                <a:spcPts val="0"/>
              </a:spcAft>
              <a:buClr>
                <a:srgbClr val="000000"/>
              </a:buClr>
              <a:buSzPts val="3250"/>
              <a:buFont typeface="Avenir"/>
              <a:buChar char="•"/>
              <a:defRPr sz="2600" b="0" i="0" u="none" strike="noStrike" cap="none">
                <a:solidFill>
                  <a:srgbClr val="000000"/>
                </a:solidFill>
                <a:latin typeface="Avenir"/>
                <a:ea typeface="Avenir"/>
                <a:cs typeface="Avenir"/>
                <a:sym typeface="Avenir"/>
              </a:defRPr>
            </a:lvl8pPr>
            <a:lvl9pPr marL="4114800" marR="0" lvl="8" indent="-434975" algn="l" rtl="0">
              <a:lnSpc>
                <a:spcPct val="110000"/>
              </a:lnSpc>
              <a:spcBef>
                <a:spcPts val="2600"/>
              </a:spcBef>
              <a:spcAft>
                <a:spcPts val="0"/>
              </a:spcAft>
              <a:buClr>
                <a:srgbClr val="000000"/>
              </a:buClr>
              <a:buSzPts val="3250"/>
              <a:buFont typeface="Avenir"/>
              <a:buChar char="•"/>
              <a:defRPr sz="2600" b="0" i="0" u="none" strike="noStrike" cap="none">
                <a:solidFill>
                  <a:srgbClr val="000000"/>
                </a:solidFill>
                <a:latin typeface="Avenir"/>
                <a:ea typeface="Avenir"/>
                <a:cs typeface="Avenir"/>
                <a:sym typeface="Avenir"/>
              </a:defRPr>
            </a:lvl9pPr>
          </a:lstStyle>
          <a:p>
            <a:endParaRPr/>
          </a:p>
        </p:txBody>
      </p:sp>
      <p:sp>
        <p:nvSpPr>
          <p:cNvPr id="7" name="Google Shape;7;p1"/>
          <p:cNvSpPr txBox="1">
            <a:spLocks noGrp="1"/>
          </p:cNvSpPr>
          <p:nvPr>
            <p:ph type="title"/>
          </p:nvPr>
        </p:nvSpPr>
        <p:spPr>
          <a:xfrm>
            <a:off x="1422400" y="1143000"/>
            <a:ext cx="10160000" cy="1397000"/>
          </a:xfrm>
          <a:prstGeom prst="rect">
            <a:avLst/>
          </a:prstGeom>
          <a:noFill/>
          <a:ln>
            <a:noFill/>
          </a:ln>
        </p:spPr>
        <p:txBody>
          <a:bodyPr spcFirstLastPara="1" wrap="square" lIns="0" tIns="0" rIns="0" bIns="0" anchor="ctr" anchorCtr="0">
            <a:noAutofit/>
          </a:bodyPr>
          <a:lstStyle>
            <a:lvl1pPr marR="0" lvl="0" algn="l" rtl="0">
              <a:lnSpc>
                <a:spcPct val="80000"/>
              </a:lnSpc>
              <a:spcBef>
                <a:spcPts val="0"/>
              </a:spcBef>
              <a:spcAft>
                <a:spcPts val="0"/>
              </a:spcAft>
              <a:buClr>
                <a:srgbClr val="000000"/>
              </a:buClr>
              <a:buSzPts val="9000"/>
              <a:buFont typeface="Avenir"/>
              <a:buNone/>
              <a:defRPr sz="9000" b="1" i="0" u="none" strike="noStrike" cap="none">
                <a:solidFill>
                  <a:srgbClr val="000000"/>
                </a:solidFill>
                <a:latin typeface="Avenir"/>
                <a:ea typeface="Avenir"/>
                <a:cs typeface="Avenir"/>
                <a:sym typeface="Avenir"/>
              </a:defRPr>
            </a:lvl1pPr>
            <a:lvl2pPr marR="0" lvl="1" algn="l" rtl="0">
              <a:lnSpc>
                <a:spcPct val="80000"/>
              </a:lnSpc>
              <a:spcBef>
                <a:spcPts val="0"/>
              </a:spcBef>
              <a:spcAft>
                <a:spcPts val="0"/>
              </a:spcAft>
              <a:buClr>
                <a:srgbClr val="000000"/>
              </a:buClr>
              <a:buSzPts val="9000"/>
              <a:buFont typeface="Avenir"/>
              <a:buNone/>
              <a:defRPr sz="9000" b="1" i="0" u="none" strike="noStrike" cap="none">
                <a:solidFill>
                  <a:srgbClr val="000000"/>
                </a:solidFill>
                <a:latin typeface="Avenir"/>
                <a:ea typeface="Avenir"/>
                <a:cs typeface="Avenir"/>
                <a:sym typeface="Avenir"/>
              </a:defRPr>
            </a:lvl2pPr>
            <a:lvl3pPr marR="0" lvl="2" algn="l" rtl="0">
              <a:lnSpc>
                <a:spcPct val="80000"/>
              </a:lnSpc>
              <a:spcBef>
                <a:spcPts val="0"/>
              </a:spcBef>
              <a:spcAft>
                <a:spcPts val="0"/>
              </a:spcAft>
              <a:buClr>
                <a:srgbClr val="000000"/>
              </a:buClr>
              <a:buSzPts val="9000"/>
              <a:buFont typeface="Avenir"/>
              <a:buNone/>
              <a:defRPr sz="9000" b="1" i="0" u="none" strike="noStrike" cap="none">
                <a:solidFill>
                  <a:srgbClr val="000000"/>
                </a:solidFill>
                <a:latin typeface="Avenir"/>
                <a:ea typeface="Avenir"/>
                <a:cs typeface="Avenir"/>
                <a:sym typeface="Avenir"/>
              </a:defRPr>
            </a:lvl3pPr>
            <a:lvl4pPr marR="0" lvl="3" algn="l" rtl="0">
              <a:lnSpc>
                <a:spcPct val="80000"/>
              </a:lnSpc>
              <a:spcBef>
                <a:spcPts val="0"/>
              </a:spcBef>
              <a:spcAft>
                <a:spcPts val="0"/>
              </a:spcAft>
              <a:buClr>
                <a:srgbClr val="000000"/>
              </a:buClr>
              <a:buSzPts val="9000"/>
              <a:buFont typeface="Avenir"/>
              <a:buNone/>
              <a:defRPr sz="9000" b="1" i="0" u="none" strike="noStrike" cap="none">
                <a:solidFill>
                  <a:srgbClr val="000000"/>
                </a:solidFill>
                <a:latin typeface="Avenir"/>
                <a:ea typeface="Avenir"/>
                <a:cs typeface="Avenir"/>
                <a:sym typeface="Avenir"/>
              </a:defRPr>
            </a:lvl4pPr>
            <a:lvl5pPr marR="0" lvl="4" algn="l" rtl="0">
              <a:lnSpc>
                <a:spcPct val="80000"/>
              </a:lnSpc>
              <a:spcBef>
                <a:spcPts val="0"/>
              </a:spcBef>
              <a:spcAft>
                <a:spcPts val="0"/>
              </a:spcAft>
              <a:buClr>
                <a:srgbClr val="000000"/>
              </a:buClr>
              <a:buSzPts val="9000"/>
              <a:buFont typeface="Avenir"/>
              <a:buNone/>
              <a:defRPr sz="9000" b="1" i="0" u="none" strike="noStrike" cap="none">
                <a:solidFill>
                  <a:srgbClr val="000000"/>
                </a:solidFill>
                <a:latin typeface="Avenir"/>
                <a:ea typeface="Avenir"/>
                <a:cs typeface="Avenir"/>
                <a:sym typeface="Avenir"/>
              </a:defRPr>
            </a:lvl5pPr>
            <a:lvl6pPr marR="0" lvl="5" algn="l" rtl="0">
              <a:lnSpc>
                <a:spcPct val="80000"/>
              </a:lnSpc>
              <a:spcBef>
                <a:spcPts val="0"/>
              </a:spcBef>
              <a:spcAft>
                <a:spcPts val="0"/>
              </a:spcAft>
              <a:buClr>
                <a:srgbClr val="000000"/>
              </a:buClr>
              <a:buSzPts val="9000"/>
              <a:buFont typeface="Avenir"/>
              <a:buNone/>
              <a:defRPr sz="9000" b="1" i="0" u="none" strike="noStrike" cap="none">
                <a:solidFill>
                  <a:srgbClr val="000000"/>
                </a:solidFill>
                <a:latin typeface="Avenir"/>
                <a:ea typeface="Avenir"/>
                <a:cs typeface="Avenir"/>
                <a:sym typeface="Avenir"/>
              </a:defRPr>
            </a:lvl6pPr>
            <a:lvl7pPr marR="0" lvl="6" algn="l" rtl="0">
              <a:lnSpc>
                <a:spcPct val="80000"/>
              </a:lnSpc>
              <a:spcBef>
                <a:spcPts val="0"/>
              </a:spcBef>
              <a:spcAft>
                <a:spcPts val="0"/>
              </a:spcAft>
              <a:buClr>
                <a:srgbClr val="000000"/>
              </a:buClr>
              <a:buSzPts val="9000"/>
              <a:buFont typeface="Avenir"/>
              <a:buNone/>
              <a:defRPr sz="9000" b="1" i="0" u="none" strike="noStrike" cap="none">
                <a:solidFill>
                  <a:srgbClr val="000000"/>
                </a:solidFill>
                <a:latin typeface="Avenir"/>
                <a:ea typeface="Avenir"/>
                <a:cs typeface="Avenir"/>
                <a:sym typeface="Avenir"/>
              </a:defRPr>
            </a:lvl7pPr>
            <a:lvl8pPr marR="0" lvl="7" algn="l" rtl="0">
              <a:lnSpc>
                <a:spcPct val="80000"/>
              </a:lnSpc>
              <a:spcBef>
                <a:spcPts val="0"/>
              </a:spcBef>
              <a:spcAft>
                <a:spcPts val="0"/>
              </a:spcAft>
              <a:buClr>
                <a:srgbClr val="000000"/>
              </a:buClr>
              <a:buSzPts val="9000"/>
              <a:buFont typeface="Avenir"/>
              <a:buNone/>
              <a:defRPr sz="9000" b="1" i="0" u="none" strike="noStrike" cap="none">
                <a:solidFill>
                  <a:srgbClr val="000000"/>
                </a:solidFill>
                <a:latin typeface="Avenir"/>
                <a:ea typeface="Avenir"/>
                <a:cs typeface="Avenir"/>
                <a:sym typeface="Avenir"/>
              </a:defRPr>
            </a:lvl8pPr>
            <a:lvl9pPr marR="0" lvl="8" algn="l" rtl="0">
              <a:lnSpc>
                <a:spcPct val="80000"/>
              </a:lnSpc>
              <a:spcBef>
                <a:spcPts val="0"/>
              </a:spcBef>
              <a:spcAft>
                <a:spcPts val="0"/>
              </a:spcAft>
              <a:buClr>
                <a:srgbClr val="000000"/>
              </a:buClr>
              <a:buSzPts val="9000"/>
              <a:buFont typeface="Avenir"/>
              <a:buNone/>
              <a:defRPr sz="9000" b="1" i="0" u="none" strike="noStrike" cap="none">
                <a:solidFill>
                  <a:srgbClr val="000000"/>
                </a:solidFill>
                <a:latin typeface="Avenir"/>
                <a:ea typeface="Avenir"/>
                <a:cs typeface="Avenir"/>
                <a:sym typeface="Avenir"/>
              </a:defRPr>
            </a:lvl9pPr>
          </a:lstStyle>
          <a:p>
            <a:endParaRPr dirty="0"/>
          </a:p>
        </p:txBody>
      </p:sp>
      <p:sp>
        <p:nvSpPr>
          <p:cNvPr id="8" name="Google Shape;8;p1"/>
          <p:cNvSpPr txBox="1">
            <a:spLocks noGrp="1"/>
          </p:cNvSpPr>
          <p:nvPr>
            <p:ph type="sldNum" idx="12"/>
          </p:nvPr>
        </p:nvSpPr>
        <p:spPr>
          <a:xfrm>
            <a:off x="6393942" y="9271000"/>
            <a:ext cx="229617" cy="241300"/>
          </a:xfrm>
          <a:prstGeom prst="rect">
            <a:avLst/>
          </a:prstGeom>
          <a:noFill/>
          <a:ln>
            <a:noFill/>
          </a:ln>
        </p:spPr>
        <p:txBody>
          <a:bodyPr spcFirstLastPara="1" wrap="square" lIns="0" tIns="0" rIns="0" bIns="0" anchor="t" anchorCtr="0">
            <a:noAutofit/>
          </a:bodyPr>
          <a:lstStyle>
            <a:lvl1pPr marL="0" marR="0" lvl="0" indent="0" algn="ctr" rtl="0">
              <a:lnSpc>
                <a:spcPct val="100000"/>
              </a:lnSpc>
              <a:spcBef>
                <a:spcPts val="0"/>
              </a:spcBef>
              <a:spcAft>
                <a:spcPts val="0"/>
              </a:spcAft>
              <a:buClr>
                <a:srgbClr val="000000"/>
              </a:buClr>
              <a:buSzPts val="1400"/>
              <a:buFont typeface="Avenir"/>
              <a:buNone/>
              <a:defRPr sz="1400" b="1" i="0" u="none" strike="noStrike" cap="none">
                <a:solidFill>
                  <a:srgbClr val="000000"/>
                </a:solidFill>
                <a:latin typeface="Avenir"/>
                <a:ea typeface="Avenir"/>
                <a:cs typeface="Avenir"/>
                <a:sym typeface="Avenir"/>
              </a:defRPr>
            </a:lvl1pPr>
            <a:lvl2pPr marL="0" marR="0" lvl="1" indent="0" algn="ctr" rtl="0">
              <a:lnSpc>
                <a:spcPct val="100000"/>
              </a:lnSpc>
              <a:spcBef>
                <a:spcPts val="0"/>
              </a:spcBef>
              <a:spcAft>
                <a:spcPts val="0"/>
              </a:spcAft>
              <a:buClr>
                <a:srgbClr val="000000"/>
              </a:buClr>
              <a:buSzPts val="1400"/>
              <a:buFont typeface="Avenir"/>
              <a:buNone/>
              <a:defRPr sz="1400" b="1" i="0" u="none" strike="noStrike" cap="none">
                <a:solidFill>
                  <a:srgbClr val="000000"/>
                </a:solidFill>
                <a:latin typeface="Avenir"/>
                <a:ea typeface="Avenir"/>
                <a:cs typeface="Avenir"/>
                <a:sym typeface="Avenir"/>
              </a:defRPr>
            </a:lvl2pPr>
            <a:lvl3pPr marL="0" marR="0" lvl="2" indent="0" algn="ctr" rtl="0">
              <a:lnSpc>
                <a:spcPct val="100000"/>
              </a:lnSpc>
              <a:spcBef>
                <a:spcPts val="0"/>
              </a:spcBef>
              <a:spcAft>
                <a:spcPts val="0"/>
              </a:spcAft>
              <a:buClr>
                <a:srgbClr val="000000"/>
              </a:buClr>
              <a:buSzPts val="1400"/>
              <a:buFont typeface="Avenir"/>
              <a:buNone/>
              <a:defRPr sz="1400" b="1" i="0" u="none" strike="noStrike" cap="none">
                <a:solidFill>
                  <a:srgbClr val="000000"/>
                </a:solidFill>
                <a:latin typeface="Avenir"/>
                <a:ea typeface="Avenir"/>
                <a:cs typeface="Avenir"/>
                <a:sym typeface="Avenir"/>
              </a:defRPr>
            </a:lvl3pPr>
            <a:lvl4pPr marL="0" marR="0" lvl="3" indent="0" algn="ctr" rtl="0">
              <a:lnSpc>
                <a:spcPct val="100000"/>
              </a:lnSpc>
              <a:spcBef>
                <a:spcPts val="0"/>
              </a:spcBef>
              <a:spcAft>
                <a:spcPts val="0"/>
              </a:spcAft>
              <a:buClr>
                <a:srgbClr val="000000"/>
              </a:buClr>
              <a:buSzPts val="1400"/>
              <a:buFont typeface="Avenir"/>
              <a:buNone/>
              <a:defRPr sz="1400" b="1" i="0" u="none" strike="noStrike" cap="none">
                <a:solidFill>
                  <a:srgbClr val="000000"/>
                </a:solidFill>
                <a:latin typeface="Avenir"/>
                <a:ea typeface="Avenir"/>
                <a:cs typeface="Avenir"/>
                <a:sym typeface="Avenir"/>
              </a:defRPr>
            </a:lvl4pPr>
            <a:lvl5pPr marL="0" marR="0" lvl="4" indent="0" algn="ctr" rtl="0">
              <a:lnSpc>
                <a:spcPct val="100000"/>
              </a:lnSpc>
              <a:spcBef>
                <a:spcPts val="0"/>
              </a:spcBef>
              <a:spcAft>
                <a:spcPts val="0"/>
              </a:spcAft>
              <a:buClr>
                <a:srgbClr val="000000"/>
              </a:buClr>
              <a:buSzPts val="1400"/>
              <a:buFont typeface="Avenir"/>
              <a:buNone/>
              <a:defRPr sz="1400" b="1" i="0" u="none" strike="noStrike" cap="none">
                <a:solidFill>
                  <a:srgbClr val="000000"/>
                </a:solidFill>
                <a:latin typeface="Avenir"/>
                <a:ea typeface="Avenir"/>
                <a:cs typeface="Avenir"/>
                <a:sym typeface="Avenir"/>
              </a:defRPr>
            </a:lvl5pPr>
            <a:lvl6pPr marL="0" marR="0" lvl="5" indent="0" algn="ctr" rtl="0">
              <a:lnSpc>
                <a:spcPct val="100000"/>
              </a:lnSpc>
              <a:spcBef>
                <a:spcPts val="0"/>
              </a:spcBef>
              <a:spcAft>
                <a:spcPts val="0"/>
              </a:spcAft>
              <a:buClr>
                <a:srgbClr val="000000"/>
              </a:buClr>
              <a:buSzPts val="1400"/>
              <a:buFont typeface="Avenir"/>
              <a:buNone/>
              <a:defRPr sz="1400" b="1" i="0" u="none" strike="noStrike" cap="none">
                <a:solidFill>
                  <a:srgbClr val="000000"/>
                </a:solidFill>
                <a:latin typeface="Avenir"/>
                <a:ea typeface="Avenir"/>
                <a:cs typeface="Avenir"/>
                <a:sym typeface="Avenir"/>
              </a:defRPr>
            </a:lvl6pPr>
            <a:lvl7pPr marL="0" marR="0" lvl="6" indent="0" algn="ctr" rtl="0">
              <a:lnSpc>
                <a:spcPct val="100000"/>
              </a:lnSpc>
              <a:spcBef>
                <a:spcPts val="0"/>
              </a:spcBef>
              <a:spcAft>
                <a:spcPts val="0"/>
              </a:spcAft>
              <a:buClr>
                <a:srgbClr val="000000"/>
              </a:buClr>
              <a:buSzPts val="1400"/>
              <a:buFont typeface="Avenir"/>
              <a:buNone/>
              <a:defRPr sz="1400" b="1" i="0" u="none" strike="noStrike" cap="none">
                <a:solidFill>
                  <a:srgbClr val="000000"/>
                </a:solidFill>
                <a:latin typeface="Avenir"/>
                <a:ea typeface="Avenir"/>
                <a:cs typeface="Avenir"/>
                <a:sym typeface="Avenir"/>
              </a:defRPr>
            </a:lvl7pPr>
            <a:lvl8pPr marL="0" marR="0" lvl="7" indent="0" algn="ctr" rtl="0">
              <a:lnSpc>
                <a:spcPct val="100000"/>
              </a:lnSpc>
              <a:spcBef>
                <a:spcPts val="0"/>
              </a:spcBef>
              <a:spcAft>
                <a:spcPts val="0"/>
              </a:spcAft>
              <a:buClr>
                <a:srgbClr val="000000"/>
              </a:buClr>
              <a:buSzPts val="1400"/>
              <a:buFont typeface="Avenir"/>
              <a:buNone/>
              <a:defRPr sz="1400" b="1" i="0" u="none" strike="noStrike" cap="none">
                <a:solidFill>
                  <a:srgbClr val="000000"/>
                </a:solidFill>
                <a:latin typeface="Avenir"/>
                <a:ea typeface="Avenir"/>
                <a:cs typeface="Avenir"/>
                <a:sym typeface="Avenir"/>
              </a:defRPr>
            </a:lvl8pPr>
            <a:lvl9pPr marL="0" marR="0" lvl="8" indent="0" algn="ctr" rtl="0">
              <a:lnSpc>
                <a:spcPct val="100000"/>
              </a:lnSpc>
              <a:spcBef>
                <a:spcPts val="0"/>
              </a:spcBef>
              <a:spcAft>
                <a:spcPts val="0"/>
              </a:spcAft>
              <a:buClr>
                <a:srgbClr val="000000"/>
              </a:buClr>
              <a:buSzPts val="1400"/>
              <a:buFont typeface="Avenir"/>
              <a:buNone/>
              <a:defRPr sz="1400" b="1" i="0" u="none" strike="noStrike" cap="none">
                <a:solidFill>
                  <a:srgbClr val="000000"/>
                </a:solidFill>
                <a:latin typeface="Avenir"/>
                <a:ea typeface="Avenir"/>
                <a:cs typeface="Avenir"/>
                <a:sym typeface="Avenir"/>
              </a:defRPr>
            </a:lvl9pPr>
          </a:lstStyle>
          <a:p>
            <a:pPr marL="0" lvl="0" indent="0" algn="ct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84" r:id="rId1"/>
    <p:sldLayoutId id="2147483685" r:id="rId2"/>
    <p:sldLayoutId id="2147483686" r:id="rId3"/>
    <p:sldLayoutId id="2147483688" r:id="rId4"/>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6.jp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1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pic>
        <p:nvPicPr>
          <p:cNvPr id="2" name="Picture Placeholder 1"/>
          <p:cNvPicPr>
            <a:picLocks noGrp="1" noChangeAspect="1"/>
          </p:cNvPicPr>
          <p:nvPr>
            <p:ph type="pic" idx="2"/>
          </p:nvPr>
        </p:nvPicPr>
        <p:blipFill>
          <a:blip r:embed="rId3"/>
          <a:srcRect t="26098" b="26098"/>
          <a:stretch>
            <a:fillRect/>
          </a:stretch>
        </p:blipFill>
        <p:spPr>
          <a:xfrm>
            <a:off x="0" y="1"/>
            <a:ext cx="13004800" cy="5126804"/>
          </a:xfrm>
          <a:prstGeom prst="rect">
            <a:avLst/>
          </a:prstGeom>
        </p:spPr>
      </p:pic>
      <p:sp>
        <p:nvSpPr>
          <p:cNvPr id="261" name="Google Shape;261;p36"/>
          <p:cNvSpPr txBox="1">
            <a:spLocks noGrp="1"/>
          </p:cNvSpPr>
          <p:nvPr>
            <p:ph type="title"/>
          </p:nvPr>
        </p:nvSpPr>
        <p:spPr>
          <a:xfrm>
            <a:off x="1422400" y="5183000"/>
            <a:ext cx="10160000" cy="1397000"/>
          </a:xfrm>
          <a:prstGeom prst="rect">
            <a:avLst/>
          </a:prstGeom>
          <a:noFill/>
          <a:ln>
            <a:noFill/>
          </a:ln>
        </p:spPr>
        <p:txBody>
          <a:bodyPr spcFirstLastPara="1" wrap="square" lIns="0" tIns="0" rIns="0" bIns="0" anchor="b" anchorCtr="0">
            <a:noAutofit/>
          </a:bodyPr>
          <a:lstStyle/>
          <a:p>
            <a:pPr marL="0" lvl="0" indent="0" algn="ctr" rtl="0">
              <a:lnSpc>
                <a:spcPct val="80000"/>
              </a:lnSpc>
              <a:spcBef>
                <a:spcPts val="0"/>
              </a:spcBef>
              <a:spcAft>
                <a:spcPts val="0"/>
              </a:spcAft>
              <a:buClr>
                <a:srgbClr val="002060"/>
              </a:buClr>
              <a:buSzPts val="8010"/>
              <a:buFont typeface="Avenir"/>
              <a:buNone/>
            </a:pPr>
            <a:r>
              <a:rPr lang="en-US" sz="6000" dirty="0" smtClean="0">
                <a:cs typeface="Arial" panose="020B0604020202020204" pitchFamily="34" charset="0"/>
              </a:rPr>
              <a:t>Partnerships that Work</a:t>
            </a:r>
            <a:endParaRPr sz="6000" b="1" i="0" u="none" strike="noStrike" cap="none" dirty="0">
              <a:solidFill>
                <a:srgbClr val="002060"/>
              </a:solidFill>
              <a:cs typeface="Arial" panose="020B0604020202020204" pitchFamily="34" charset="0"/>
              <a:sym typeface="Avenir"/>
            </a:endParaRPr>
          </a:p>
        </p:txBody>
      </p:sp>
      <p:sp>
        <p:nvSpPr>
          <p:cNvPr id="262" name="Google Shape;262;p36"/>
          <p:cNvSpPr txBox="1">
            <a:spLocks noGrp="1"/>
          </p:cNvSpPr>
          <p:nvPr>
            <p:ph type="body" idx="1"/>
          </p:nvPr>
        </p:nvSpPr>
        <p:spPr>
          <a:xfrm>
            <a:off x="1931542" y="6580000"/>
            <a:ext cx="9215920" cy="766023"/>
          </a:xfrm>
          <a:prstGeom prst="rect">
            <a:avLst/>
          </a:prstGeom>
          <a:noFill/>
          <a:ln>
            <a:noFill/>
          </a:ln>
        </p:spPr>
        <p:txBody>
          <a:bodyPr spcFirstLastPara="1" wrap="square" lIns="0" tIns="0" rIns="0" bIns="0" anchor="t" anchorCtr="0">
            <a:noAutofit/>
          </a:bodyPr>
          <a:lstStyle/>
          <a:p>
            <a:pPr marL="0" lvl="0" indent="0" algn="ctr">
              <a:lnSpc>
                <a:spcPct val="100000"/>
              </a:lnSpc>
              <a:spcBef>
                <a:spcPts val="0"/>
              </a:spcBef>
              <a:buClrTx/>
              <a:buSzTx/>
              <a:defRPr/>
            </a:pPr>
            <a:r>
              <a:rPr lang="en-US" sz="4000" b="1" kern="1200" dirty="0" smtClean="0">
                <a:solidFill>
                  <a:srgbClr val="A52631"/>
                </a:solidFill>
                <a:latin typeface="Calibri" panose="020F0502020204030204"/>
              </a:rPr>
              <a:t>Vehicle Maintenance Internship Program</a:t>
            </a:r>
          </a:p>
          <a:p>
            <a:pPr marL="0" lvl="0" indent="0" algn="ctr">
              <a:lnSpc>
                <a:spcPct val="100000"/>
              </a:lnSpc>
              <a:spcBef>
                <a:spcPts val="0"/>
              </a:spcBef>
              <a:buClrTx/>
              <a:buSzTx/>
              <a:defRPr/>
            </a:pPr>
            <a:r>
              <a:rPr lang="en-US" sz="2400" b="1" kern="1200" dirty="0" smtClean="0">
                <a:solidFill>
                  <a:schemeClr val="tx2">
                    <a:lumMod val="50000"/>
                  </a:schemeClr>
                </a:solidFill>
                <a:latin typeface="Calibri" panose="020F0502020204030204"/>
              </a:rPr>
              <a:t>Automotive Technology/Collision Career Technical Education</a:t>
            </a:r>
            <a:endParaRPr lang="en-US" sz="2400" b="1" kern="1200" dirty="0">
              <a:solidFill>
                <a:schemeClr val="tx2">
                  <a:lumMod val="50000"/>
                </a:schemeClr>
              </a:solidFill>
              <a:latin typeface="Calibri" panose="020F0502020204030204"/>
            </a:endParaRPr>
          </a:p>
        </p:txBody>
      </p:sp>
      <p:cxnSp>
        <p:nvCxnSpPr>
          <p:cNvPr id="265" name="Google Shape;265;p36"/>
          <p:cNvCxnSpPr/>
          <p:nvPr/>
        </p:nvCxnSpPr>
        <p:spPr>
          <a:xfrm rot="10800000" flipH="1">
            <a:off x="1427857" y="8651526"/>
            <a:ext cx="1" cy="1107792"/>
          </a:xfrm>
          <a:prstGeom prst="straightConnector1">
            <a:avLst/>
          </a:prstGeom>
          <a:noFill/>
          <a:ln w="25400" cap="flat" cmpd="sng">
            <a:solidFill>
              <a:srgbClr val="B0262F"/>
            </a:solidFill>
            <a:prstDash val="solid"/>
            <a:round/>
            <a:headEnd type="none" w="sm" len="sm"/>
            <a:tailEnd type="oval" w="med" len="med"/>
          </a:ln>
        </p:spPr>
      </p:cxnSp>
      <p:pic>
        <p:nvPicPr>
          <p:cNvPr id="3" name="Picture 2"/>
          <p:cNvPicPr>
            <a:picLocks noChangeAspect="1"/>
          </p:cNvPicPr>
          <p:nvPr/>
        </p:nvPicPr>
        <p:blipFill>
          <a:blip r:embed="rId4"/>
          <a:stretch>
            <a:fillRect/>
          </a:stretch>
        </p:blipFill>
        <p:spPr>
          <a:xfrm>
            <a:off x="9637158" y="8159982"/>
            <a:ext cx="1323067" cy="1323067"/>
          </a:xfrm>
          <a:prstGeom prst="rect">
            <a:avLst/>
          </a:prstGeom>
        </p:spPr>
      </p:pic>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358963" y="8211353"/>
            <a:ext cx="1278376" cy="1254780"/>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4" name="Rectangle 3"/>
          <p:cNvSpPr/>
          <p:nvPr/>
        </p:nvSpPr>
        <p:spPr>
          <a:xfrm>
            <a:off x="976048" y="7262112"/>
            <a:ext cx="1623317" cy="4006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7667823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89"/>
        <p:cNvGrpSpPr/>
        <p:nvPr/>
      </p:nvGrpSpPr>
      <p:grpSpPr>
        <a:xfrm>
          <a:off x="0" y="0"/>
          <a:ext cx="0" cy="0"/>
          <a:chOff x="0" y="0"/>
          <a:chExt cx="0" cy="0"/>
        </a:xfrm>
      </p:grpSpPr>
      <p:sp>
        <p:nvSpPr>
          <p:cNvPr id="390" name="Google Shape;390;p51"/>
          <p:cNvSpPr txBox="1">
            <a:spLocks noGrp="1"/>
          </p:cNvSpPr>
          <p:nvPr>
            <p:ph type="title"/>
          </p:nvPr>
        </p:nvSpPr>
        <p:spPr>
          <a:xfrm>
            <a:off x="1622200" y="44194"/>
            <a:ext cx="10331481" cy="1242666"/>
          </a:xfrm>
          <a:prstGeom prst="rect">
            <a:avLst/>
          </a:prstGeom>
          <a:noFill/>
          <a:ln>
            <a:noFill/>
          </a:ln>
        </p:spPr>
        <p:txBody>
          <a:bodyPr spcFirstLastPara="1" wrap="square" lIns="0" tIns="0" rIns="0" bIns="0" anchor="b" anchorCtr="0">
            <a:noAutofit/>
          </a:bodyPr>
          <a:lstStyle/>
          <a:p>
            <a:pPr lvl="0">
              <a:buSzPts val="5264"/>
            </a:pPr>
            <a:r>
              <a:rPr lang="en-US" dirty="0">
                <a:solidFill>
                  <a:schemeClr val="tx2">
                    <a:lumMod val="75000"/>
                  </a:schemeClr>
                </a:solidFill>
              </a:rPr>
              <a:t>HISTORY</a:t>
            </a:r>
            <a:endParaRPr dirty="0">
              <a:solidFill>
                <a:schemeClr val="tx2">
                  <a:lumMod val="75000"/>
                </a:schemeClr>
              </a:solidFill>
            </a:endParaRPr>
          </a:p>
        </p:txBody>
      </p:sp>
      <p:sp>
        <p:nvSpPr>
          <p:cNvPr id="391" name="Google Shape;391;p51"/>
          <p:cNvSpPr txBox="1">
            <a:spLocks noGrp="1"/>
          </p:cNvSpPr>
          <p:nvPr>
            <p:ph type="body" idx="1"/>
          </p:nvPr>
        </p:nvSpPr>
        <p:spPr>
          <a:xfrm>
            <a:off x="1428106" y="1776366"/>
            <a:ext cx="6267354" cy="7055401"/>
          </a:xfrm>
          <a:prstGeom prst="rect">
            <a:avLst/>
          </a:prstGeom>
          <a:noFill/>
          <a:ln>
            <a:noFill/>
          </a:ln>
        </p:spPr>
        <p:txBody>
          <a:bodyPr spcFirstLastPara="1" wrap="square" lIns="0" tIns="0" rIns="0" bIns="0" anchor="t" anchorCtr="0">
            <a:noAutofit/>
          </a:bodyPr>
          <a:lstStyle/>
          <a:p>
            <a:pPr marL="0" lvl="0" indent="0" algn="ctr">
              <a:spcBef>
                <a:spcPts val="0"/>
              </a:spcBef>
              <a:buClr>
                <a:srgbClr val="C00000"/>
              </a:buClr>
            </a:pPr>
            <a:r>
              <a:rPr lang="en-US" sz="2400" b="1" dirty="0">
                <a:solidFill>
                  <a:srgbClr val="C00000"/>
                </a:solidFill>
              </a:rPr>
              <a:t> </a:t>
            </a:r>
            <a:r>
              <a:rPr lang="en-US" sz="2400" b="1" dirty="0" smtClean="0">
                <a:solidFill>
                  <a:srgbClr val="C00000"/>
                </a:solidFill>
              </a:rPr>
              <a:t>   </a:t>
            </a:r>
            <a:r>
              <a:rPr lang="en-US" sz="3200" b="1" dirty="0" smtClean="0">
                <a:solidFill>
                  <a:srgbClr val="C00000"/>
                </a:solidFill>
              </a:rPr>
              <a:t>VEHICLE MAINTENANCE    </a:t>
            </a:r>
          </a:p>
          <a:p>
            <a:pPr marL="0" lvl="0" indent="0" algn="ctr">
              <a:spcBef>
                <a:spcPts val="0"/>
              </a:spcBef>
              <a:buClr>
                <a:srgbClr val="C00000"/>
              </a:buClr>
            </a:pPr>
            <a:r>
              <a:rPr lang="en-US" sz="3200" b="1" dirty="0">
                <a:solidFill>
                  <a:srgbClr val="C00000"/>
                </a:solidFill>
              </a:rPr>
              <a:t> </a:t>
            </a:r>
            <a:r>
              <a:rPr lang="en-US" sz="3200" b="1" dirty="0" smtClean="0">
                <a:solidFill>
                  <a:srgbClr val="C00000"/>
                </a:solidFill>
              </a:rPr>
              <a:t>   INTERNSHIP PROGRAM</a:t>
            </a:r>
            <a:endParaRPr lang="en-US" sz="3200" b="1" dirty="0">
              <a:solidFill>
                <a:srgbClr val="C00000"/>
              </a:solidFill>
            </a:endParaRPr>
          </a:p>
          <a:p>
            <a:pPr marL="0" lvl="0" indent="0">
              <a:spcBef>
                <a:spcPts val="0"/>
              </a:spcBef>
              <a:buClr>
                <a:srgbClr val="C00000"/>
              </a:buClr>
            </a:pPr>
            <a:r>
              <a:rPr lang="en-US" sz="2000" b="1" dirty="0">
                <a:solidFill>
                  <a:srgbClr val="C00000"/>
                </a:solidFill>
              </a:rPr>
              <a:t>                                </a:t>
            </a:r>
            <a:r>
              <a:rPr lang="en-US" sz="2000" b="1" dirty="0" smtClean="0">
                <a:solidFill>
                  <a:srgbClr val="C00000"/>
                </a:solidFill>
              </a:rPr>
              <a:t> </a:t>
            </a:r>
            <a:r>
              <a:rPr lang="en-US" sz="2000" dirty="0" smtClean="0">
                <a:solidFill>
                  <a:schemeClr val="bg2">
                    <a:lumMod val="75000"/>
                  </a:schemeClr>
                </a:solidFill>
              </a:rPr>
              <a:t>(Founded </a:t>
            </a:r>
            <a:r>
              <a:rPr lang="en-US" sz="2000" dirty="0">
                <a:solidFill>
                  <a:schemeClr val="bg2">
                    <a:lumMod val="75000"/>
                  </a:schemeClr>
                </a:solidFill>
              </a:rPr>
              <a:t>in </a:t>
            </a:r>
            <a:r>
              <a:rPr lang="en-US" sz="2000" dirty="0" smtClean="0">
                <a:solidFill>
                  <a:schemeClr val="bg2">
                    <a:lumMod val="75000"/>
                  </a:schemeClr>
                </a:solidFill>
              </a:rPr>
              <a:t>2017)</a:t>
            </a:r>
          </a:p>
          <a:p>
            <a:pPr marL="0" lvl="0" indent="0">
              <a:spcBef>
                <a:spcPts val="0"/>
              </a:spcBef>
              <a:buClr>
                <a:srgbClr val="C00000"/>
              </a:buClr>
            </a:pPr>
            <a:endParaRPr lang="en-US" sz="2000" b="1" dirty="0">
              <a:solidFill>
                <a:srgbClr val="C00000"/>
              </a:solidFill>
            </a:endParaRPr>
          </a:p>
          <a:p>
            <a:pPr marL="0" lvl="0" indent="0">
              <a:spcBef>
                <a:spcPts val="0"/>
              </a:spcBef>
              <a:buClr>
                <a:srgbClr val="C00000"/>
              </a:buClr>
            </a:pPr>
            <a:r>
              <a:rPr lang="en-US" sz="2000" b="1" dirty="0" smtClean="0">
                <a:solidFill>
                  <a:schemeClr val="tx1"/>
                </a:solidFill>
              </a:rPr>
              <a:t>Commitment </a:t>
            </a:r>
            <a:r>
              <a:rPr lang="en-US" sz="2000" b="1" dirty="0">
                <a:solidFill>
                  <a:schemeClr val="tx1"/>
                </a:solidFill>
              </a:rPr>
              <a:t>to Paying It </a:t>
            </a:r>
            <a:r>
              <a:rPr lang="en-US" sz="2000" b="1" dirty="0" smtClean="0">
                <a:solidFill>
                  <a:schemeClr val="tx1"/>
                </a:solidFill>
              </a:rPr>
              <a:t>Forward</a:t>
            </a:r>
          </a:p>
          <a:p>
            <a:pPr marL="0" lvl="0" indent="0">
              <a:spcBef>
                <a:spcPts val="0"/>
              </a:spcBef>
              <a:buClr>
                <a:srgbClr val="C00000"/>
              </a:buClr>
            </a:pPr>
            <a:endParaRPr lang="en-US" sz="900" b="1" dirty="0" smtClean="0">
              <a:solidFill>
                <a:srgbClr val="C00000"/>
              </a:solidFill>
            </a:endParaRPr>
          </a:p>
          <a:p>
            <a:pPr marL="0" indent="0">
              <a:spcBef>
                <a:spcPts val="0"/>
              </a:spcBef>
              <a:buClr>
                <a:srgbClr val="C00000"/>
              </a:buClr>
            </a:pPr>
            <a:r>
              <a:rPr lang="en-US" sz="2000" dirty="0" smtClean="0">
                <a:solidFill>
                  <a:schemeClr val="bg2">
                    <a:lumMod val="75000"/>
                  </a:schemeClr>
                </a:solidFill>
              </a:rPr>
              <a:t>The Central  Ohio Transit Authority (COTA) </a:t>
            </a:r>
            <a:r>
              <a:rPr lang="en-US" sz="2000" dirty="0">
                <a:solidFill>
                  <a:schemeClr val="bg2">
                    <a:lumMod val="75000"/>
                  </a:schemeClr>
                </a:solidFill>
              </a:rPr>
              <a:t>Leadership along with TWU Local 208 and Columbus City Schools came to the table with intentions of forming a partnership that that would not only foster the education and interests of students enrolled in the automotive program at Fort Hayes Career Center but also prepare students to become productive members of society in their chosen career field, consequently, filling a pipeline of candidates currently lacking in the workforce.</a:t>
            </a:r>
          </a:p>
          <a:p>
            <a:pPr marL="0" lvl="0" indent="0">
              <a:spcBef>
                <a:spcPts val="0"/>
              </a:spcBef>
              <a:buClr>
                <a:srgbClr val="C00000"/>
              </a:buClr>
            </a:pPr>
            <a:endParaRPr lang="en-US" sz="2000" b="1" dirty="0">
              <a:solidFill>
                <a:srgbClr val="C00000"/>
              </a:solidFill>
            </a:endParaRPr>
          </a:p>
        </p:txBody>
      </p:sp>
      <p:cxnSp>
        <p:nvCxnSpPr>
          <p:cNvPr id="392" name="Google Shape;392;p51"/>
          <p:cNvCxnSpPr/>
          <p:nvPr/>
        </p:nvCxnSpPr>
        <p:spPr>
          <a:xfrm flipH="1">
            <a:off x="1427857" y="-9874"/>
            <a:ext cx="1" cy="1107792"/>
          </a:xfrm>
          <a:prstGeom prst="straightConnector1">
            <a:avLst/>
          </a:prstGeom>
          <a:noFill/>
          <a:ln w="25400" cap="flat" cmpd="sng">
            <a:solidFill>
              <a:srgbClr val="B0262F"/>
            </a:solidFill>
            <a:prstDash val="solid"/>
            <a:round/>
            <a:headEnd type="none" w="sm" len="sm"/>
            <a:tailEnd type="oval" w="med" len="med"/>
          </a:ln>
        </p:spPr>
      </p:cxnSp>
      <p:cxnSp>
        <p:nvCxnSpPr>
          <p:cNvPr id="394" name="Google Shape;394;p51"/>
          <p:cNvCxnSpPr/>
          <p:nvPr/>
        </p:nvCxnSpPr>
        <p:spPr>
          <a:xfrm rot="10800000" flipH="1">
            <a:off x="1427857" y="7372033"/>
            <a:ext cx="1" cy="2399044"/>
          </a:xfrm>
          <a:prstGeom prst="straightConnector1">
            <a:avLst/>
          </a:prstGeom>
          <a:noFill/>
          <a:ln w="25400" cap="flat" cmpd="sng">
            <a:solidFill>
              <a:srgbClr val="B0262F"/>
            </a:solidFill>
            <a:prstDash val="solid"/>
            <a:round/>
            <a:headEnd type="none" w="sm" len="sm"/>
            <a:tailEnd type="oval" w="med" len="med"/>
          </a:ln>
        </p:spPr>
      </p:cxnSp>
      <p:pic>
        <p:nvPicPr>
          <p:cNvPr id="4" name="Picture 3"/>
          <p:cNvPicPr>
            <a:picLocks noChangeAspect="1"/>
          </p:cNvPicPr>
          <p:nvPr/>
        </p:nvPicPr>
        <p:blipFill>
          <a:blip r:embed="rId3"/>
          <a:stretch>
            <a:fillRect/>
          </a:stretch>
        </p:blipFill>
        <p:spPr>
          <a:xfrm>
            <a:off x="8178229" y="1839074"/>
            <a:ext cx="4343800" cy="7191909"/>
          </a:xfrm>
          <a:prstGeom prst="rect">
            <a:avLst/>
          </a:prstGeom>
        </p:spPr>
      </p:pic>
      <p:pic>
        <p:nvPicPr>
          <p:cNvPr id="7"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358963" y="8201079"/>
            <a:ext cx="1278376" cy="1254780"/>
          </a:xfrm>
          <a:prstGeom prst="ellipse">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Tree>
    <p:extLst>
      <p:ext uri="{BB962C8B-B14F-4D97-AF65-F5344CB8AC3E}">
        <p14:creationId xmlns:p14="http://schemas.microsoft.com/office/powerpoint/2010/main" val="400673926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89"/>
        <p:cNvGrpSpPr/>
        <p:nvPr/>
      </p:nvGrpSpPr>
      <p:grpSpPr>
        <a:xfrm>
          <a:off x="0" y="0"/>
          <a:ext cx="0" cy="0"/>
          <a:chOff x="0" y="0"/>
          <a:chExt cx="0" cy="0"/>
        </a:xfrm>
      </p:grpSpPr>
      <p:sp>
        <p:nvSpPr>
          <p:cNvPr id="390" name="Google Shape;390;p51"/>
          <p:cNvSpPr txBox="1">
            <a:spLocks noGrp="1"/>
          </p:cNvSpPr>
          <p:nvPr>
            <p:ph type="title"/>
          </p:nvPr>
        </p:nvSpPr>
        <p:spPr>
          <a:xfrm>
            <a:off x="1622200" y="821932"/>
            <a:ext cx="10419112" cy="1027415"/>
          </a:xfrm>
          <a:prstGeom prst="rect">
            <a:avLst/>
          </a:prstGeom>
          <a:noFill/>
          <a:ln>
            <a:noFill/>
          </a:ln>
        </p:spPr>
        <p:txBody>
          <a:bodyPr spcFirstLastPara="1" wrap="square" lIns="0" tIns="0" rIns="0" bIns="0" anchor="b" anchorCtr="0">
            <a:noAutofit/>
          </a:bodyPr>
          <a:lstStyle/>
          <a:p>
            <a:pPr marL="0" lvl="0" indent="0" algn="l" rtl="0">
              <a:lnSpc>
                <a:spcPct val="80000"/>
              </a:lnSpc>
              <a:spcBef>
                <a:spcPts val="0"/>
              </a:spcBef>
              <a:spcAft>
                <a:spcPts val="0"/>
              </a:spcAft>
              <a:buClr>
                <a:srgbClr val="002060"/>
              </a:buClr>
              <a:buSzPts val="5264"/>
              <a:buFont typeface="Avenir"/>
              <a:buNone/>
            </a:pPr>
            <a:r>
              <a:rPr lang="en-US" dirty="0" smtClean="0">
                <a:solidFill>
                  <a:schemeClr val="tx2">
                    <a:lumMod val="75000"/>
                  </a:schemeClr>
                </a:solidFill>
              </a:rPr>
              <a:t>FORT HAYES </a:t>
            </a:r>
            <a:br>
              <a:rPr lang="en-US" dirty="0" smtClean="0">
                <a:solidFill>
                  <a:schemeClr val="tx2">
                    <a:lumMod val="75000"/>
                  </a:schemeClr>
                </a:solidFill>
              </a:rPr>
            </a:br>
            <a:r>
              <a:rPr lang="en-US" dirty="0" smtClean="0">
                <a:solidFill>
                  <a:schemeClr val="tx2">
                    <a:lumMod val="75000"/>
                  </a:schemeClr>
                </a:solidFill>
              </a:rPr>
              <a:t>CAREER CENTER MISSION</a:t>
            </a:r>
            <a:endParaRPr dirty="0">
              <a:solidFill>
                <a:schemeClr val="tx2">
                  <a:lumMod val="75000"/>
                </a:schemeClr>
              </a:solidFill>
            </a:endParaRPr>
          </a:p>
        </p:txBody>
      </p:sp>
      <p:sp>
        <p:nvSpPr>
          <p:cNvPr id="391" name="Google Shape;391;p51"/>
          <p:cNvSpPr txBox="1">
            <a:spLocks noGrp="1"/>
          </p:cNvSpPr>
          <p:nvPr>
            <p:ph type="body" idx="1"/>
          </p:nvPr>
        </p:nvSpPr>
        <p:spPr>
          <a:xfrm>
            <a:off x="1622200" y="2248515"/>
            <a:ext cx="10059517" cy="4768733"/>
          </a:xfrm>
          <a:prstGeom prst="rect">
            <a:avLst/>
          </a:prstGeom>
          <a:noFill/>
          <a:ln>
            <a:noFill/>
          </a:ln>
        </p:spPr>
        <p:txBody>
          <a:bodyPr spcFirstLastPara="1" wrap="square" lIns="0" tIns="0" rIns="0" bIns="0" anchor="t" anchorCtr="0">
            <a:noAutofit/>
          </a:bodyPr>
          <a:lstStyle/>
          <a:p>
            <a:r>
              <a:rPr lang="en-US" sz="4400" dirty="0" smtClean="0"/>
              <a:t>“To provide </a:t>
            </a:r>
            <a:r>
              <a:rPr lang="en-US" sz="4400" dirty="0"/>
              <a:t>the career-related </a:t>
            </a:r>
            <a:r>
              <a:rPr lang="en-US" sz="4400" dirty="0" smtClean="0"/>
              <a:t>    training </a:t>
            </a:r>
            <a:r>
              <a:rPr lang="en-US" sz="4400" dirty="0"/>
              <a:t>and practical experiences </a:t>
            </a:r>
            <a:r>
              <a:rPr lang="en-US" sz="4400" dirty="0" smtClean="0"/>
              <a:t>   that </a:t>
            </a:r>
            <a:r>
              <a:rPr lang="en-US" sz="4400" dirty="0"/>
              <a:t>connect students to their </a:t>
            </a:r>
            <a:r>
              <a:rPr lang="en-US" sz="4400" dirty="0" smtClean="0"/>
              <a:t>   dreams </a:t>
            </a:r>
            <a:r>
              <a:rPr lang="en-US" sz="4400" dirty="0"/>
              <a:t>and future success</a:t>
            </a:r>
            <a:r>
              <a:rPr lang="en-US" sz="4400" dirty="0" smtClean="0"/>
              <a:t>.”</a:t>
            </a:r>
            <a:endParaRPr lang="en-US" sz="4400" dirty="0"/>
          </a:p>
          <a:p>
            <a:pPr marL="0" lvl="0" indent="0">
              <a:spcBef>
                <a:spcPts val="0"/>
              </a:spcBef>
            </a:pPr>
            <a:endParaRPr lang="en-US" sz="4400" dirty="0"/>
          </a:p>
        </p:txBody>
      </p:sp>
      <p:cxnSp>
        <p:nvCxnSpPr>
          <p:cNvPr id="392" name="Google Shape;392;p51"/>
          <p:cNvCxnSpPr/>
          <p:nvPr/>
        </p:nvCxnSpPr>
        <p:spPr>
          <a:xfrm flipH="1">
            <a:off x="1427857" y="-9874"/>
            <a:ext cx="1" cy="1107792"/>
          </a:xfrm>
          <a:prstGeom prst="straightConnector1">
            <a:avLst/>
          </a:prstGeom>
          <a:noFill/>
          <a:ln w="25400" cap="flat" cmpd="sng">
            <a:solidFill>
              <a:srgbClr val="B0262F"/>
            </a:solidFill>
            <a:prstDash val="solid"/>
            <a:round/>
            <a:headEnd type="none" w="sm" len="sm"/>
            <a:tailEnd type="oval" w="med" len="med"/>
          </a:ln>
        </p:spPr>
      </p:cxnSp>
      <p:cxnSp>
        <p:nvCxnSpPr>
          <p:cNvPr id="394" name="Google Shape;394;p51"/>
          <p:cNvCxnSpPr/>
          <p:nvPr/>
        </p:nvCxnSpPr>
        <p:spPr>
          <a:xfrm rot="10800000" flipH="1">
            <a:off x="1427857" y="7372033"/>
            <a:ext cx="1" cy="2399044"/>
          </a:xfrm>
          <a:prstGeom prst="straightConnector1">
            <a:avLst/>
          </a:prstGeom>
          <a:noFill/>
          <a:ln w="25400" cap="flat" cmpd="sng">
            <a:solidFill>
              <a:srgbClr val="B0262F"/>
            </a:solidFill>
            <a:prstDash val="solid"/>
            <a:round/>
            <a:headEnd type="none" w="sm" len="sm"/>
            <a:tailEnd type="oval" w="med" len="med"/>
          </a:ln>
        </p:spPr>
      </p:cxn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58963" y="8201079"/>
            <a:ext cx="1278376" cy="1254780"/>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41203" y="5440915"/>
            <a:ext cx="5198725" cy="4061503"/>
          </a:xfrm>
          <a:prstGeom prst="rect">
            <a:avLst/>
          </a:prstGeom>
        </p:spPr>
      </p:pic>
    </p:spTree>
    <p:extLst>
      <p:ext uri="{BB962C8B-B14F-4D97-AF65-F5344CB8AC3E}">
        <p14:creationId xmlns:p14="http://schemas.microsoft.com/office/powerpoint/2010/main" val="95804633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10"/>
        <p:cNvGrpSpPr/>
        <p:nvPr/>
      </p:nvGrpSpPr>
      <p:grpSpPr>
        <a:xfrm>
          <a:off x="0" y="0"/>
          <a:ext cx="0" cy="0"/>
          <a:chOff x="0" y="0"/>
          <a:chExt cx="0" cy="0"/>
        </a:xfrm>
      </p:grpSpPr>
      <p:cxnSp>
        <p:nvCxnSpPr>
          <p:cNvPr id="311" name="Google Shape;311;p42"/>
          <p:cNvCxnSpPr/>
          <p:nvPr/>
        </p:nvCxnSpPr>
        <p:spPr>
          <a:xfrm rot="10800000" flipH="1">
            <a:off x="1427857" y="2826"/>
            <a:ext cx="1" cy="1107792"/>
          </a:xfrm>
          <a:prstGeom prst="straightConnector1">
            <a:avLst/>
          </a:prstGeom>
          <a:noFill/>
          <a:ln w="25400" cap="flat" cmpd="sng">
            <a:solidFill>
              <a:srgbClr val="B0262F"/>
            </a:solidFill>
            <a:prstDash val="solid"/>
            <a:round/>
            <a:headEnd type="oval" w="med" len="med"/>
            <a:tailEnd type="none" w="sm" len="sm"/>
          </a:ln>
        </p:spPr>
      </p:cxnSp>
      <p:cxnSp>
        <p:nvCxnSpPr>
          <p:cNvPr id="312" name="Google Shape;312;p42"/>
          <p:cNvCxnSpPr/>
          <p:nvPr/>
        </p:nvCxnSpPr>
        <p:spPr>
          <a:xfrm rot="10800000" flipH="1">
            <a:off x="1427857" y="8109582"/>
            <a:ext cx="1" cy="1661495"/>
          </a:xfrm>
          <a:prstGeom prst="straightConnector1">
            <a:avLst/>
          </a:prstGeom>
          <a:noFill/>
          <a:ln w="25400" cap="flat" cmpd="sng">
            <a:solidFill>
              <a:srgbClr val="B0262F"/>
            </a:solidFill>
            <a:prstDash val="solid"/>
            <a:round/>
            <a:headEnd type="none" w="sm" len="sm"/>
            <a:tailEnd type="oval" w="med" len="med"/>
          </a:ln>
        </p:spPr>
      </p:cxnSp>
      <p:sp>
        <p:nvSpPr>
          <p:cNvPr id="7" name="Google Shape;112;p15">
            <a:extLst>
              <a:ext uri="{FF2B5EF4-FFF2-40B4-BE49-F238E27FC236}">
                <a16:creationId xmlns:a16="http://schemas.microsoft.com/office/drawing/2014/main" id="{6B188877-78BF-1340-AF94-8E0D7F9DB885}"/>
              </a:ext>
            </a:extLst>
          </p:cNvPr>
          <p:cNvSpPr txBox="1"/>
          <p:nvPr/>
        </p:nvSpPr>
        <p:spPr>
          <a:xfrm>
            <a:off x="1692301" y="460095"/>
            <a:ext cx="5697357" cy="732715"/>
          </a:xfrm>
          <a:prstGeom prst="rect">
            <a:avLst/>
          </a:prstGeom>
          <a:noFill/>
          <a:ln>
            <a:noFill/>
          </a:ln>
        </p:spPr>
        <p:txBody>
          <a:bodyPr spcFirstLastPara="1" wrap="square" lIns="91425" tIns="45700" rIns="91425" bIns="45700" anchor="t" anchorCtr="0">
            <a:noAutofit/>
          </a:bodyPr>
          <a:lstStyle/>
          <a:p>
            <a:pPr marL="0" marR="0" lvl="0" indent="0" rtl="0">
              <a:lnSpc>
                <a:spcPct val="100000"/>
              </a:lnSpc>
              <a:spcBef>
                <a:spcPts val="0"/>
              </a:spcBef>
              <a:spcAft>
                <a:spcPts val="0"/>
              </a:spcAft>
              <a:buClr>
                <a:srgbClr val="000000"/>
              </a:buClr>
              <a:buSzPts val="4000"/>
              <a:buFont typeface="Arial"/>
              <a:buNone/>
            </a:pPr>
            <a:r>
              <a:rPr lang="en-US" sz="4800" b="1" u="none" strike="noStrike" cap="none" dirty="0" smtClean="0">
                <a:solidFill>
                  <a:schemeClr val="bg1">
                    <a:lumMod val="65000"/>
                  </a:schemeClr>
                </a:solidFill>
                <a:latin typeface="Arial" panose="020B0604020202020204" pitchFamily="34" charset="0"/>
                <a:ea typeface="Arial Narrow"/>
                <a:cs typeface="Arial" panose="020B0604020202020204" pitchFamily="34" charset="0"/>
                <a:sym typeface="Arial Narrow"/>
              </a:rPr>
              <a:t> </a:t>
            </a:r>
            <a:r>
              <a:rPr lang="en-US" sz="4800" b="1" u="none" strike="noStrike" cap="none" dirty="0">
                <a:solidFill>
                  <a:schemeClr val="bg1">
                    <a:lumMod val="65000"/>
                  </a:schemeClr>
                </a:solidFill>
                <a:latin typeface="Arial" panose="020B0604020202020204" pitchFamily="34" charset="0"/>
                <a:ea typeface="Arial Narrow"/>
                <a:cs typeface="Arial" panose="020B0604020202020204" pitchFamily="34" charset="0"/>
                <a:sym typeface="Arial Narrow"/>
              </a:rPr>
              <a:t>VISION</a:t>
            </a:r>
            <a:endParaRPr sz="4800" b="1" u="none" strike="noStrike" cap="none" dirty="0">
              <a:solidFill>
                <a:schemeClr val="bg1">
                  <a:lumMod val="65000"/>
                </a:schemeClr>
              </a:solidFill>
              <a:latin typeface="Arial" panose="020B0604020202020204" pitchFamily="34" charset="0"/>
              <a:cs typeface="Arial" panose="020B0604020202020204" pitchFamily="34" charset="0"/>
              <a:sym typeface="Arial"/>
            </a:endParaRPr>
          </a:p>
        </p:txBody>
      </p:sp>
      <p:sp>
        <p:nvSpPr>
          <p:cNvPr id="3" name="TextBox 2">
            <a:extLst>
              <a:ext uri="{FF2B5EF4-FFF2-40B4-BE49-F238E27FC236}">
                <a16:creationId xmlns:a16="http://schemas.microsoft.com/office/drawing/2014/main" id="{E9DFAD73-3DD5-D34A-A463-C8DC102E2D6D}"/>
              </a:ext>
            </a:extLst>
          </p:cNvPr>
          <p:cNvSpPr txBox="1"/>
          <p:nvPr/>
        </p:nvSpPr>
        <p:spPr>
          <a:xfrm>
            <a:off x="0" y="2732663"/>
            <a:ext cx="13004798" cy="3108543"/>
          </a:xfrm>
          <a:prstGeom prst="rect">
            <a:avLst/>
          </a:prstGeom>
          <a:noFill/>
        </p:spPr>
        <p:txBody>
          <a:bodyPr wrap="square" rtlCol="0">
            <a:spAutoFit/>
          </a:bodyPr>
          <a:lstStyle/>
          <a:p>
            <a:pPr algn="ctr"/>
            <a:r>
              <a:rPr lang="en-US" sz="19600" spc="1000" dirty="0">
                <a:solidFill>
                  <a:schemeClr val="bg1">
                    <a:lumMod val="65000"/>
                  </a:schemeClr>
                </a:solidFill>
                <a:latin typeface="Arial" panose="020B0604020202020204" pitchFamily="34" charset="0"/>
                <a:cs typeface="Arial" panose="020B0604020202020204" pitchFamily="34" charset="0"/>
              </a:rPr>
              <a:t>MOVE</a:t>
            </a:r>
          </a:p>
        </p:txBody>
      </p:sp>
      <p:sp>
        <p:nvSpPr>
          <p:cNvPr id="5" name="TextBox 4">
            <a:extLst>
              <a:ext uri="{FF2B5EF4-FFF2-40B4-BE49-F238E27FC236}">
                <a16:creationId xmlns:a16="http://schemas.microsoft.com/office/drawing/2014/main" id="{5D531B84-4859-2147-BE64-6BEE65372CE4}"/>
              </a:ext>
            </a:extLst>
          </p:cNvPr>
          <p:cNvSpPr txBox="1"/>
          <p:nvPr/>
        </p:nvSpPr>
        <p:spPr>
          <a:xfrm>
            <a:off x="0" y="5333374"/>
            <a:ext cx="13004800" cy="1154162"/>
          </a:xfrm>
          <a:prstGeom prst="rect">
            <a:avLst/>
          </a:prstGeom>
          <a:noFill/>
        </p:spPr>
        <p:txBody>
          <a:bodyPr wrap="square" rtlCol="0">
            <a:spAutoFit/>
          </a:bodyPr>
          <a:lstStyle/>
          <a:p>
            <a:pPr algn="ctr"/>
            <a:r>
              <a:rPr lang="en-US" sz="6800" dirty="0">
                <a:solidFill>
                  <a:srgbClr val="C00000"/>
                </a:solidFill>
                <a:latin typeface="Calibri Light" panose="020F0302020204030204" pitchFamily="34" charset="0"/>
                <a:cs typeface="Calibri Light" panose="020F0302020204030204" pitchFamily="34" charset="0"/>
              </a:rPr>
              <a:t>EVERY LIFE FORWARD</a:t>
            </a:r>
          </a:p>
        </p:txBody>
      </p:sp>
      <p:sp>
        <p:nvSpPr>
          <p:cNvPr id="15" name="TextBox 14">
            <a:extLst>
              <a:ext uri="{FF2B5EF4-FFF2-40B4-BE49-F238E27FC236}">
                <a16:creationId xmlns:a16="http://schemas.microsoft.com/office/drawing/2014/main" id="{7785A6E7-2E73-E743-9AEE-493719D3806A}"/>
              </a:ext>
            </a:extLst>
          </p:cNvPr>
          <p:cNvSpPr txBox="1"/>
          <p:nvPr/>
        </p:nvSpPr>
        <p:spPr>
          <a:xfrm>
            <a:off x="1795549" y="3213702"/>
            <a:ext cx="1113907" cy="830997"/>
          </a:xfrm>
          <a:prstGeom prst="rect">
            <a:avLst/>
          </a:prstGeom>
          <a:noFill/>
        </p:spPr>
        <p:txBody>
          <a:bodyPr wrap="square" rtlCol="0">
            <a:spAutoFit/>
          </a:bodyPr>
          <a:lstStyle/>
          <a:p>
            <a:r>
              <a:rPr lang="en-US" sz="4800" dirty="0">
                <a:solidFill>
                  <a:srgbClr val="C00000"/>
                </a:solidFill>
                <a:latin typeface="Calibri Light" panose="020F0302020204030204" pitchFamily="34" charset="0"/>
                <a:cs typeface="Calibri Light" panose="020F0302020204030204" pitchFamily="34" charset="0"/>
              </a:rPr>
              <a:t>TO</a:t>
            </a:r>
          </a:p>
        </p:txBody>
      </p:sp>
      <p:pic>
        <p:nvPicPr>
          <p:cNvPr id="2" name="Picture 1"/>
          <p:cNvPicPr>
            <a:picLocks noChangeAspect="1"/>
          </p:cNvPicPr>
          <p:nvPr/>
        </p:nvPicPr>
        <p:blipFill>
          <a:blip r:embed="rId3"/>
          <a:stretch>
            <a:fillRect/>
          </a:stretch>
        </p:blipFill>
        <p:spPr>
          <a:xfrm>
            <a:off x="11017359" y="8211257"/>
            <a:ext cx="1280271" cy="1255885"/>
          </a:xfrm>
          <a:prstGeom prst="rect">
            <a:avLst/>
          </a:prstGeom>
        </p:spPr>
      </p:pic>
    </p:spTree>
    <p:extLst>
      <p:ext uri="{BB962C8B-B14F-4D97-AF65-F5344CB8AC3E}">
        <p14:creationId xmlns:p14="http://schemas.microsoft.com/office/powerpoint/2010/main" val="30217148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89"/>
        <p:cNvGrpSpPr/>
        <p:nvPr/>
      </p:nvGrpSpPr>
      <p:grpSpPr>
        <a:xfrm>
          <a:off x="0" y="0"/>
          <a:ext cx="0" cy="0"/>
          <a:chOff x="0" y="0"/>
          <a:chExt cx="0" cy="0"/>
        </a:xfrm>
      </p:grpSpPr>
      <p:sp>
        <p:nvSpPr>
          <p:cNvPr id="390" name="Google Shape;390;p51"/>
          <p:cNvSpPr txBox="1">
            <a:spLocks noGrp="1"/>
          </p:cNvSpPr>
          <p:nvPr>
            <p:ph type="title"/>
          </p:nvPr>
        </p:nvSpPr>
        <p:spPr>
          <a:xfrm>
            <a:off x="1622201" y="622502"/>
            <a:ext cx="10331481" cy="723412"/>
          </a:xfrm>
          <a:prstGeom prst="rect">
            <a:avLst/>
          </a:prstGeom>
          <a:noFill/>
          <a:ln>
            <a:noFill/>
          </a:ln>
        </p:spPr>
        <p:txBody>
          <a:bodyPr spcFirstLastPara="1" wrap="square" lIns="0" tIns="0" rIns="0" bIns="0" anchor="t" anchorCtr="0">
            <a:noAutofit/>
          </a:bodyPr>
          <a:lstStyle/>
          <a:p>
            <a:pPr marL="0" lvl="0" indent="0" algn="l" rtl="0">
              <a:lnSpc>
                <a:spcPct val="80000"/>
              </a:lnSpc>
              <a:spcBef>
                <a:spcPts val="0"/>
              </a:spcBef>
              <a:spcAft>
                <a:spcPts val="0"/>
              </a:spcAft>
              <a:buClr>
                <a:srgbClr val="002060"/>
              </a:buClr>
              <a:buSzPts val="5264"/>
              <a:buFont typeface="Avenir"/>
              <a:buNone/>
            </a:pPr>
            <a:r>
              <a:rPr lang="en-US" dirty="0" smtClean="0">
                <a:solidFill>
                  <a:schemeClr val="tx2">
                    <a:lumMod val="75000"/>
                  </a:schemeClr>
                </a:solidFill>
                <a:latin typeface="Arial" panose="020B0604020202020204" pitchFamily="34" charset="0"/>
                <a:cs typeface="Arial" panose="020B0604020202020204" pitchFamily="34" charset="0"/>
              </a:rPr>
              <a:t>PROGRAM OVERVIEW</a:t>
            </a:r>
            <a:endParaRPr dirty="0">
              <a:solidFill>
                <a:schemeClr val="tx2">
                  <a:lumMod val="75000"/>
                </a:schemeClr>
              </a:solidFill>
              <a:latin typeface="Arial" panose="020B0604020202020204" pitchFamily="34" charset="0"/>
              <a:cs typeface="Arial" panose="020B0604020202020204" pitchFamily="34" charset="0"/>
            </a:endParaRPr>
          </a:p>
        </p:txBody>
      </p:sp>
      <p:cxnSp>
        <p:nvCxnSpPr>
          <p:cNvPr id="392" name="Google Shape;392;p51"/>
          <p:cNvCxnSpPr/>
          <p:nvPr/>
        </p:nvCxnSpPr>
        <p:spPr>
          <a:xfrm flipH="1">
            <a:off x="1427857" y="-9874"/>
            <a:ext cx="1" cy="1107792"/>
          </a:xfrm>
          <a:prstGeom prst="straightConnector1">
            <a:avLst/>
          </a:prstGeom>
          <a:noFill/>
          <a:ln w="25400" cap="flat" cmpd="sng">
            <a:solidFill>
              <a:srgbClr val="B0262F"/>
            </a:solidFill>
            <a:prstDash val="solid"/>
            <a:round/>
            <a:headEnd type="none" w="sm" len="sm"/>
            <a:tailEnd type="oval" w="med" len="med"/>
          </a:ln>
        </p:spPr>
      </p:cxnSp>
      <p:cxnSp>
        <p:nvCxnSpPr>
          <p:cNvPr id="394" name="Google Shape;394;p51"/>
          <p:cNvCxnSpPr/>
          <p:nvPr/>
        </p:nvCxnSpPr>
        <p:spPr>
          <a:xfrm rot="10800000" flipH="1">
            <a:off x="1427857" y="7372033"/>
            <a:ext cx="1" cy="2399044"/>
          </a:xfrm>
          <a:prstGeom prst="straightConnector1">
            <a:avLst/>
          </a:prstGeom>
          <a:noFill/>
          <a:ln w="25400" cap="flat" cmpd="sng">
            <a:solidFill>
              <a:srgbClr val="B0262F"/>
            </a:solidFill>
            <a:prstDash val="solid"/>
            <a:round/>
            <a:headEnd type="none" w="sm" len="sm"/>
            <a:tailEnd type="oval" w="med" len="med"/>
          </a:ln>
        </p:spPr>
      </p:cxnSp>
      <p:sp>
        <p:nvSpPr>
          <p:cNvPr id="9" name="Rectangle 8">
            <a:extLst>
              <a:ext uri="{FF2B5EF4-FFF2-40B4-BE49-F238E27FC236}">
                <a16:creationId xmlns:a16="http://schemas.microsoft.com/office/drawing/2014/main" id="{A6374032-0FC9-F245-BEDE-23AFADFD2840}"/>
              </a:ext>
            </a:extLst>
          </p:cNvPr>
          <p:cNvSpPr/>
          <p:nvPr/>
        </p:nvSpPr>
        <p:spPr>
          <a:xfrm>
            <a:off x="7416150" y="1736035"/>
            <a:ext cx="3803232" cy="6676019"/>
          </a:xfrm>
          <a:prstGeom prst="rect">
            <a:avLst/>
          </a:prstGeom>
          <a:solidFill>
            <a:schemeClr val="bg1"/>
          </a:solidFill>
          <a:ln w="38100">
            <a:solidFill>
              <a:schemeClr val="tx2">
                <a:lumMod val="75000"/>
              </a:schemeClr>
            </a:solidFill>
          </a:ln>
          <a:effectLst>
            <a:outerShdw blurRad="317500" dist="177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BD0290A6-E02D-2542-95A2-22A0E3E89B6F}"/>
              </a:ext>
            </a:extLst>
          </p:cNvPr>
          <p:cNvSpPr txBox="1"/>
          <p:nvPr/>
        </p:nvSpPr>
        <p:spPr>
          <a:xfrm>
            <a:off x="1427856" y="1906820"/>
            <a:ext cx="5731768" cy="5878532"/>
          </a:xfrm>
          <a:prstGeom prst="rect">
            <a:avLst/>
          </a:prstGeom>
          <a:noFill/>
        </p:spPr>
        <p:txBody>
          <a:bodyPr wrap="square" rtlCol="0">
            <a:spAutoFit/>
          </a:bodyPr>
          <a:lstStyle/>
          <a:p>
            <a:pPr>
              <a:buClr>
                <a:schemeClr val="bg1"/>
              </a:buClr>
              <a:buSzPct val="150000"/>
            </a:pPr>
            <a:r>
              <a:rPr lang="en-US" sz="2000" dirty="0" smtClean="0"/>
              <a:t>The </a:t>
            </a:r>
            <a:r>
              <a:rPr lang="en-US" sz="2000" dirty="0"/>
              <a:t>COTA Vehicle Maintenance Internship Program’s intention is for Career Technical Center High School students who have completed their junior year in a participating Career-Technical program.  Students who participate in the program will have the opportunity to work as paid </a:t>
            </a:r>
            <a:r>
              <a:rPr lang="en-US" sz="2000" dirty="0" smtClean="0"/>
              <a:t>interns </a:t>
            </a:r>
            <a:r>
              <a:rPr lang="en-US" sz="2000" dirty="0"/>
              <a:t>in the Vehicle Maintenance Department at COTA.  </a:t>
            </a:r>
            <a:r>
              <a:rPr lang="en-US" sz="2000" dirty="0" smtClean="0"/>
              <a:t>Students advance through a formal training program which consists of classroom trainings, </a:t>
            </a:r>
            <a:r>
              <a:rPr lang="en-US" sz="2000" dirty="0"/>
              <a:t>hands-on training, laboratory experiences, and are partnered with mentors in preparation to enter the workforce as entry level </a:t>
            </a:r>
            <a:r>
              <a:rPr lang="en-US" sz="2000" dirty="0" smtClean="0"/>
              <a:t>automotive/collision </a:t>
            </a:r>
            <a:r>
              <a:rPr lang="en-US" sz="2000" dirty="0"/>
              <a:t>technologies service technicians.</a:t>
            </a:r>
          </a:p>
          <a:p>
            <a:pPr>
              <a:buClr>
                <a:schemeClr val="bg1"/>
              </a:buClr>
              <a:buSzPct val="150000"/>
            </a:pPr>
            <a:endParaRPr lang="en-US" sz="2000" kern="1200" spc="-5" dirty="0">
              <a:solidFill>
                <a:schemeClr val="bg1"/>
              </a:solidFill>
              <a:latin typeface="Arial" panose="020B0604020202020204" pitchFamily="34" charset="0"/>
              <a:cs typeface="Arial" panose="020B0604020202020204" pitchFamily="34" charset="0"/>
            </a:endParaRPr>
          </a:p>
          <a:p>
            <a:pPr marL="285750" lvl="8" indent="-285750">
              <a:buClr>
                <a:schemeClr val="bg1"/>
              </a:buClr>
              <a:buSzPct val="150000"/>
              <a:buFont typeface="Courier New" panose="02070309020205020404" pitchFamily="49" charset="0"/>
              <a:buChar char="o"/>
            </a:pPr>
            <a:endParaRPr lang="en-US" sz="1500" kern="1200" spc="-5" dirty="0">
              <a:solidFill>
                <a:schemeClr val="bg1"/>
              </a:solidFill>
              <a:latin typeface="Arial" panose="020B0604020202020204" pitchFamily="34" charset="0"/>
              <a:cs typeface="Arial" panose="020B0604020202020204" pitchFamily="34" charset="0"/>
            </a:endParaRPr>
          </a:p>
          <a:p>
            <a:pPr>
              <a:buClr>
                <a:schemeClr val="bg1"/>
              </a:buClr>
              <a:buSzPct val="150000"/>
            </a:pPr>
            <a:endParaRPr lang="en-US" sz="1500" b="1" kern="1200" spc="-5" dirty="0">
              <a:solidFill>
                <a:schemeClr val="bg1"/>
              </a:solidFill>
              <a:latin typeface="Arial" panose="020B0604020202020204" pitchFamily="34" charset="0"/>
              <a:cs typeface="Arial" panose="020B0604020202020204" pitchFamily="34" charset="0"/>
            </a:endParaRPr>
          </a:p>
          <a:p>
            <a:pPr>
              <a:buClr>
                <a:schemeClr val="bg1"/>
              </a:buClr>
              <a:buSzPct val="150000"/>
            </a:pPr>
            <a:endParaRPr lang="en-US" sz="1500" b="1" kern="1200" spc="-5" dirty="0">
              <a:solidFill>
                <a:schemeClr val="bg1"/>
              </a:solidFill>
              <a:latin typeface="Arial" panose="020B0604020202020204" pitchFamily="34" charset="0"/>
              <a:cs typeface="Arial" panose="020B0604020202020204" pitchFamily="34" charset="0"/>
            </a:endParaRPr>
          </a:p>
          <a:p>
            <a:pPr marL="285750" indent="-285750">
              <a:buClr>
                <a:schemeClr val="bg1"/>
              </a:buClr>
              <a:buSzPct val="150000"/>
              <a:buFont typeface="Arial" panose="020B0604020202020204" pitchFamily="34" charset="0"/>
              <a:buChar char="•"/>
            </a:pPr>
            <a:endParaRPr lang="en-US" sz="1500" b="1" kern="1200" spc="-5" dirty="0">
              <a:solidFill>
                <a:schemeClr val="bg1"/>
              </a:solidFill>
              <a:latin typeface="Arial" panose="020B0604020202020204" pitchFamily="34" charset="0"/>
              <a:cs typeface="Arial" panose="020B0604020202020204" pitchFamily="34" charset="0"/>
            </a:endParaRPr>
          </a:p>
          <a:p>
            <a:pPr>
              <a:buClr>
                <a:schemeClr val="bg1"/>
              </a:buClr>
              <a:buSzPct val="150000"/>
            </a:pPr>
            <a:endParaRPr lang="en-US" sz="1600" dirty="0">
              <a:solidFill>
                <a:schemeClr val="bg1"/>
              </a:solidFill>
            </a:endParaRPr>
          </a:p>
        </p:txBody>
      </p:sp>
      <p:pic>
        <p:nvPicPr>
          <p:cNvPr id="2" name="Picture 1"/>
          <p:cNvPicPr>
            <a:picLocks noChangeAspect="1"/>
          </p:cNvPicPr>
          <p:nvPr/>
        </p:nvPicPr>
        <p:blipFill>
          <a:blip r:embed="rId3"/>
          <a:stretch>
            <a:fillRect/>
          </a:stretch>
        </p:blipFill>
        <p:spPr>
          <a:xfrm>
            <a:off x="7626399" y="4846086"/>
            <a:ext cx="3336457" cy="3565969"/>
          </a:xfrm>
          <a:prstGeom prst="rect">
            <a:avLst/>
          </a:prstGeom>
        </p:spPr>
      </p:pic>
      <p:pic>
        <p:nvPicPr>
          <p:cNvPr id="3" name="Picture 2"/>
          <p:cNvPicPr>
            <a:picLocks noChangeAspect="1"/>
          </p:cNvPicPr>
          <p:nvPr/>
        </p:nvPicPr>
        <p:blipFill>
          <a:blip r:embed="rId4"/>
          <a:stretch>
            <a:fillRect/>
          </a:stretch>
        </p:blipFill>
        <p:spPr>
          <a:xfrm>
            <a:off x="7416149" y="1875998"/>
            <a:ext cx="3546708" cy="2871014"/>
          </a:xfrm>
          <a:prstGeom prst="rect">
            <a:avLst/>
          </a:prstGeom>
        </p:spPr>
      </p:pic>
      <p:pic>
        <p:nvPicPr>
          <p:cNvPr id="4" name="Picture 3"/>
          <p:cNvPicPr>
            <a:picLocks noChangeAspect="1"/>
          </p:cNvPicPr>
          <p:nvPr/>
        </p:nvPicPr>
        <p:blipFill>
          <a:blip r:embed="rId5"/>
          <a:stretch>
            <a:fillRect/>
          </a:stretch>
        </p:blipFill>
        <p:spPr>
          <a:xfrm>
            <a:off x="11517328" y="8304022"/>
            <a:ext cx="1280271" cy="1255885"/>
          </a:xfrm>
          <a:prstGeom prst="rect">
            <a:avLst/>
          </a:prstGeom>
        </p:spPr>
      </p:pic>
    </p:spTree>
    <p:extLst>
      <p:ext uri="{BB962C8B-B14F-4D97-AF65-F5344CB8AC3E}">
        <p14:creationId xmlns:p14="http://schemas.microsoft.com/office/powerpoint/2010/main" val="396303033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89"/>
        <p:cNvGrpSpPr/>
        <p:nvPr/>
      </p:nvGrpSpPr>
      <p:grpSpPr>
        <a:xfrm>
          <a:off x="0" y="0"/>
          <a:ext cx="0" cy="0"/>
          <a:chOff x="0" y="0"/>
          <a:chExt cx="0" cy="0"/>
        </a:xfrm>
      </p:grpSpPr>
      <p:sp>
        <p:nvSpPr>
          <p:cNvPr id="390" name="Google Shape;390;p51"/>
          <p:cNvSpPr txBox="1">
            <a:spLocks noGrp="1"/>
          </p:cNvSpPr>
          <p:nvPr>
            <p:ph type="title"/>
          </p:nvPr>
        </p:nvSpPr>
        <p:spPr>
          <a:xfrm>
            <a:off x="1683753" y="689685"/>
            <a:ext cx="10331481" cy="732631"/>
          </a:xfrm>
          <a:prstGeom prst="rect">
            <a:avLst/>
          </a:prstGeom>
          <a:noFill/>
          <a:ln>
            <a:noFill/>
          </a:ln>
        </p:spPr>
        <p:txBody>
          <a:bodyPr spcFirstLastPara="1" wrap="square" lIns="0" tIns="0" rIns="0" bIns="0" anchor="t" anchorCtr="0">
            <a:noAutofit/>
          </a:bodyPr>
          <a:lstStyle/>
          <a:p>
            <a:pPr marL="0" lvl="0" indent="0" algn="l" rtl="0">
              <a:lnSpc>
                <a:spcPct val="80000"/>
              </a:lnSpc>
              <a:spcBef>
                <a:spcPts val="0"/>
              </a:spcBef>
              <a:spcAft>
                <a:spcPts val="0"/>
              </a:spcAft>
              <a:buClr>
                <a:srgbClr val="002060"/>
              </a:buClr>
              <a:buSzPts val="5264"/>
              <a:buFont typeface="Avenir"/>
              <a:buNone/>
            </a:pPr>
            <a:r>
              <a:rPr lang="en-US" dirty="0" smtClean="0">
                <a:solidFill>
                  <a:schemeClr val="bg2">
                    <a:lumMod val="60000"/>
                    <a:lumOff val="40000"/>
                  </a:schemeClr>
                </a:solidFill>
                <a:latin typeface="+mn-lt"/>
              </a:rPr>
              <a:t>KEY PARTNER RESPONSIBILITIES</a:t>
            </a:r>
            <a:endParaRPr dirty="0">
              <a:solidFill>
                <a:schemeClr val="bg2">
                  <a:lumMod val="60000"/>
                  <a:lumOff val="40000"/>
                </a:schemeClr>
              </a:solidFill>
              <a:latin typeface="+mn-lt"/>
            </a:endParaRPr>
          </a:p>
        </p:txBody>
      </p:sp>
      <p:cxnSp>
        <p:nvCxnSpPr>
          <p:cNvPr id="392" name="Google Shape;392;p51"/>
          <p:cNvCxnSpPr/>
          <p:nvPr/>
        </p:nvCxnSpPr>
        <p:spPr>
          <a:xfrm flipH="1">
            <a:off x="1427857" y="-9874"/>
            <a:ext cx="1" cy="1107792"/>
          </a:xfrm>
          <a:prstGeom prst="straightConnector1">
            <a:avLst/>
          </a:prstGeom>
          <a:noFill/>
          <a:ln w="25400" cap="flat" cmpd="sng">
            <a:solidFill>
              <a:srgbClr val="B0262F"/>
            </a:solidFill>
            <a:prstDash val="solid"/>
            <a:round/>
            <a:headEnd type="none" w="sm" len="sm"/>
            <a:tailEnd type="oval" w="med" len="med"/>
          </a:ln>
        </p:spPr>
      </p:cxnSp>
      <p:cxnSp>
        <p:nvCxnSpPr>
          <p:cNvPr id="394" name="Google Shape;394;p51"/>
          <p:cNvCxnSpPr/>
          <p:nvPr/>
        </p:nvCxnSpPr>
        <p:spPr>
          <a:xfrm rot="10800000" flipH="1">
            <a:off x="1427857" y="7372033"/>
            <a:ext cx="1" cy="2399044"/>
          </a:xfrm>
          <a:prstGeom prst="straightConnector1">
            <a:avLst/>
          </a:prstGeom>
          <a:noFill/>
          <a:ln w="25400" cap="flat" cmpd="sng">
            <a:solidFill>
              <a:srgbClr val="B0262F"/>
            </a:solidFill>
            <a:prstDash val="solid"/>
            <a:round/>
            <a:headEnd type="none" w="sm" len="sm"/>
            <a:tailEnd type="oval" w="med" len="med"/>
          </a:ln>
        </p:spPr>
      </p:cxnSp>
      <p:sp>
        <p:nvSpPr>
          <p:cNvPr id="4" name="Rectangle 3">
            <a:extLst>
              <a:ext uri="{FF2B5EF4-FFF2-40B4-BE49-F238E27FC236}">
                <a16:creationId xmlns:a16="http://schemas.microsoft.com/office/drawing/2014/main" id="{470698D0-AAE5-544E-AE5C-6B4F372657E5}"/>
              </a:ext>
            </a:extLst>
          </p:cNvPr>
          <p:cNvSpPr/>
          <p:nvPr/>
        </p:nvSpPr>
        <p:spPr>
          <a:xfrm>
            <a:off x="1613712" y="2617496"/>
            <a:ext cx="5235781" cy="4134522"/>
          </a:xfrm>
          <a:prstGeom prst="rect">
            <a:avLst/>
          </a:prstGeom>
          <a:solidFill>
            <a:srgbClr val="B91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A30605"/>
              </a:solidFill>
            </a:endParaRPr>
          </a:p>
        </p:txBody>
      </p:sp>
      <p:sp>
        <p:nvSpPr>
          <p:cNvPr id="9" name="Rectangle 8">
            <a:extLst>
              <a:ext uri="{FF2B5EF4-FFF2-40B4-BE49-F238E27FC236}">
                <a16:creationId xmlns:a16="http://schemas.microsoft.com/office/drawing/2014/main" id="{A6374032-0FC9-F245-BEDE-23AFADFD2840}"/>
              </a:ext>
            </a:extLst>
          </p:cNvPr>
          <p:cNvSpPr/>
          <p:nvPr/>
        </p:nvSpPr>
        <p:spPr>
          <a:xfrm>
            <a:off x="6993620" y="2617496"/>
            <a:ext cx="4846003" cy="4134522"/>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Clr>
                <a:schemeClr val="bg1"/>
              </a:buClr>
              <a:buFont typeface="Wingdings" panose="05000000000000000000" pitchFamily="2" charset="2"/>
              <a:buChar char="ü"/>
            </a:pPr>
            <a:r>
              <a:rPr lang="en-US" dirty="0" smtClean="0"/>
              <a:t>Instructor </a:t>
            </a:r>
            <a:r>
              <a:rPr lang="en-US" dirty="0"/>
              <a:t>Recommendation </a:t>
            </a:r>
          </a:p>
          <a:p>
            <a:pPr marL="285750" indent="-285750">
              <a:buClr>
                <a:schemeClr val="bg1"/>
              </a:buClr>
              <a:buFont typeface="Wingdings" panose="05000000000000000000" pitchFamily="2" charset="2"/>
              <a:buChar char="ü"/>
            </a:pPr>
            <a:r>
              <a:rPr lang="en-US" dirty="0"/>
              <a:t>No disciplinary issues</a:t>
            </a:r>
          </a:p>
          <a:p>
            <a:pPr marL="285750" indent="-285750">
              <a:buClr>
                <a:schemeClr val="bg1"/>
              </a:buClr>
              <a:buFont typeface="Wingdings" panose="05000000000000000000" pitchFamily="2" charset="2"/>
              <a:buChar char="ü"/>
            </a:pPr>
            <a:r>
              <a:rPr lang="en-US" dirty="0"/>
              <a:t>On track for graduation</a:t>
            </a:r>
          </a:p>
          <a:p>
            <a:pPr marL="285750" indent="-285750">
              <a:buClr>
                <a:schemeClr val="bg1"/>
              </a:buClr>
              <a:buFont typeface="Wingdings" panose="05000000000000000000" pitchFamily="2" charset="2"/>
              <a:buChar char="ü"/>
            </a:pPr>
            <a:r>
              <a:rPr lang="en-US" dirty="0"/>
              <a:t>93% attendance at school and on the job</a:t>
            </a:r>
          </a:p>
          <a:p>
            <a:pPr marL="285750" lvl="0" indent="-285750">
              <a:buClr>
                <a:schemeClr val="bg1"/>
              </a:buClr>
              <a:buFont typeface="Wingdings" panose="05000000000000000000" pitchFamily="2" charset="2"/>
              <a:buChar char="ü"/>
            </a:pPr>
            <a:r>
              <a:rPr lang="en-US" dirty="0" smtClean="0"/>
              <a:t>Observe </a:t>
            </a:r>
            <a:r>
              <a:rPr lang="en-US" dirty="0"/>
              <a:t>the student on the jobsite at least once a quarter and assist the company in evaluating the </a:t>
            </a:r>
            <a:r>
              <a:rPr lang="en-US" dirty="0" smtClean="0"/>
              <a:t>student and meet with the with </a:t>
            </a:r>
            <a:r>
              <a:rPr lang="en-US" dirty="0"/>
              <a:t>intern program </a:t>
            </a:r>
            <a:r>
              <a:rPr lang="en-US" dirty="0" smtClean="0"/>
              <a:t>manager</a:t>
            </a:r>
          </a:p>
          <a:p>
            <a:pPr marL="285750" lvl="0" indent="-285750">
              <a:buClr>
                <a:schemeClr val="bg1"/>
              </a:buClr>
              <a:buFont typeface="Wingdings" panose="05000000000000000000" pitchFamily="2" charset="2"/>
              <a:buChar char="ü"/>
            </a:pPr>
            <a:r>
              <a:rPr lang="en-US" dirty="0" smtClean="0"/>
              <a:t>Enforce </a:t>
            </a:r>
            <a:r>
              <a:rPr lang="en-US" dirty="0"/>
              <a:t>the attendance and disciplinary regulations per </a:t>
            </a:r>
            <a:r>
              <a:rPr lang="en-US" dirty="0" smtClean="0"/>
              <a:t>the agreement</a:t>
            </a:r>
            <a:endParaRPr lang="en-US" dirty="0"/>
          </a:p>
        </p:txBody>
      </p:sp>
      <p:sp>
        <p:nvSpPr>
          <p:cNvPr id="7" name="TextBox 6">
            <a:extLst>
              <a:ext uri="{FF2B5EF4-FFF2-40B4-BE49-F238E27FC236}">
                <a16:creationId xmlns:a16="http://schemas.microsoft.com/office/drawing/2014/main" id="{2F1F5A3C-A190-DF4A-8D6E-0F060AA075D4}"/>
              </a:ext>
            </a:extLst>
          </p:cNvPr>
          <p:cNvSpPr txBox="1"/>
          <p:nvPr/>
        </p:nvSpPr>
        <p:spPr>
          <a:xfrm>
            <a:off x="1668946" y="2442858"/>
            <a:ext cx="10649348" cy="584775"/>
          </a:xfrm>
          <a:prstGeom prst="rect">
            <a:avLst/>
          </a:prstGeom>
          <a:noFill/>
        </p:spPr>
        <p:txBody>
          <a:bodyPr wrap="square" rtlCol="0">
            <a:spAutoFit/>
          </a:bodyPr>
          <a:lstStyle/>
          <a:p>
            <a:endParaRPr lang="en-US" sz="1800" b="1" kern="1200" dirty="0">
              <a:solidFill>
                <a:srgbClr val="C00000"/>
              </a:solidFill>
              <a:latin typeface="Arial" panose="020B0604020202020204" pitchFamily="34" charset="0"/>
              <a:cs typeface="Arial" panose="020B0604020202020204" pitchFamily="34" charset="0"/>
            </a:endParaRPr>
          </a:p>
          <a:p>
            <a:endParaRPr lang="en-US" dirty="0"/>
          </a:p>
        </p:txBody>
      </p:sp>
      <p:sp>
        <p:nvSpPr>
          <p:cNvPr id="20" name="TextBox 19">
            <a:extLst>
              <a:ext uri="{FF2B5EF4-FFF2-40B4-BE49-F238E27FC236}">
                <a16:creationId xmlns:a16="http://schemas.microsoft.com/office/drawing/2014/main" id="{BD0290A6-E02D-2542-95A2-22A0E3E89B6F}"/>
              </a:ext>
            </a:extLst>
          </p:cNvPr>
          <p:cNvSpPr txBox="1"/>
          <p:nvPr/>
        </p:nvSpPr>
        <p:spPr>
          <a:xfrm>
            <a:off x="1668946" y="2596890"/>
            <a:ext cx="4701933" cy="4216539"/>
          </a:xfrm>
          <a:prstGeom prst="rect">
            <a:avLst/>
          </a:prstGeom>
          <a:noFill/>
        </p:spPr>
        <p:txBody>
          <a:bodyPr wrap="square" rtlCol="0">
            <a:spAutoFit/>
          </a:bodyPr>
          <a:lstStyle/>
          <a:p>
            <a:pPr marL="285750" lvl="0" indent="-285750">
              <a:buClr>
                <a:schemeClr val="bg1"/>
              </a:buClr>
              <a:buFont typeface="Wingdings" panose="05000000000000000000" pitchFamily="2" charset="2"/>
              <a:buChar char="ü"/>
            </a:pPr>
            <a:endParaRPr lang="en-US" dirty="0">
              <a:solidFill>
                <a:schemeClr val="bg1"/>
              </a:solidFill>
            </a:endParaRPr>
          </a:p>
          <a:p>
            <a:pPr lvl="0" algn="ctr">
              <a:buClr>
                <a:schemeClr val="bg1"/>
              </a:buClr>
            </a:pPr>
            <a:r>
              <a:rPr lang="en-US" dirty="0" smtClean="0">
                <a:solidFill>
                  <a:schemeClr val="bg1"/>
                </a:solidFill>
              </a:rPr>
              <a:t>    CENTRALOHIO TRANSIT AUTHORITY</a:t>
            </a:r>
          </a:p>
          <a:p>
            <a:pPr lvl="0" algn="ctr">
              <a:buClr>
                <a:schemeClr val="bg1"/>
              </a:buClr>
            </a:pPr>
            <a:endParaRPr lang="en-US" dirty="0" smtClean="0">
              <a:solidFill>
                <a:schemeClr val="bg1"/>
              </a:solidFill>
            </a:endParaRPr>
          </a:p>
          <a:p>
            <a:pPr marL="285750" lvl="0" indent="-285750">
              <a:buClr>
                <a:schemeClr val="bg1"/>
              </a:buClr>
              <a:buFont typeface="Wingdings" panose="05000000000000000000" pitchFamily="2" charset="2"/>
              <a:buChar char="ü"/>
            </a:pPr>
            <a:r>
              <a:rPr lang="en-US" dirty="0" smtClean="0">
                <a:solidFill>
                  <a:schemeClr val="bg1"/>
                </a:solidFill>
              </a:rPr>
              <a:t>Provide </a:t>
            </a:r>
            <a:r>
              <a:rPr lang="en-US" dirty="0">
                <a:solidFill>
                  <a:schemeClr val="bg1"/>
                </a:solidFill>
              </a:rPr>
              <a:t>student with a safe work environment.</a:t>
            </a:r>
          </a:p>
          <a:p>
            <a:pPr marL="285750" lvl="0" indent="-285750">
              <a:buClr>
                <a:schemeClr val="bg1"/>
              </a:buClr>
              <a:buFont typeface="Wingdings" panose="05000000000000000000" pitchFamily="2" charset="2"/>
              <a:buChar char="ü"/>
            </a:pPr>
            <a:r>
              <a:rPr lang="en-US" dirty="0">
                <a:solidFill>
                  <a:schemeClr val="bg1"/>
                </a:solidFill>
              </a:rPr>
              <a:t>Provide the school with attendance tracking by providing teachers with weekly attendance/progress reports.</a:t>
            </a:r>
          </a:p>
          <a:p>
            <a:pPr marL="285750" lvl="0" indent="-285750">
              <a:buClr>
                <a:schemeClr val="bg1"/>
              </a:buClr>
              <a:buFont typeface="Wingdings" panose="05000000000000000000" pitchFamily="2" charset="2"/>
              <a:buChar char="ü"/>
            </a:pPr>
            <a:r>
              <a:rPr lang="en-US" dirty="0" smtClean="0">
                <a:solidFill>
                  <a:schemeClr val="bg1"/>
                </a:solidFill>
              </a:rPr>
              <a:t>Evaluate </a:t>
            </a:r>
            <a:r>
              <a:rPr lang="en-US" dirty="0">
                <a:solidFill>
                  <a:schemeClr val="bg1"/>
                </a:solidFill>
              </a:rPr>
              <a:t>the performance of the student as it relates to the work at the job site and technologies and content standards.</a:t>
            </a:r>
          </a:p>
          <a:p>
            <a:pPr marL="285750" lvl="0" indent="-285750">
              <a:buClr>
                <a:schemeClr val="bg1"/>
              </a:buClr>
              <a:buFont typeface="Wingdings" panose="05000000000000000000" pitchFamily="2" charset="2"/>
              <a:buChar char="ü"/>
            </a:pPr>
            <a:r>
              <a:rPr lang="en-US" dirty="0">
                <a:solidFill>
                  <a:schemeClr val="bg1"/>
                </a:solidFill>
              </a:rPr>
              <a:t>Give the student sufficient orientation, training and supervision to help him/her become proficient and productive.</a:t>
            </a:r>
          </a:p>
          <a:p>
            <a:pPr marL="285750" lvl="0" indent="-285750">
              <a:buClr>
                <a:schemeClr val="bg1"/>
              </a:buClr>
              <a:buFont typeface="Wingdings" panose="05000000000000000000" pitchFamily="2" charset="2"/>
              <a:buChar char="ü"/>
            </a:pPr>
            <a:r>
              <a:rPr lang="en-US" dirty="0" smtClean="0">
                <a:solidFill>
                  <a:schemeClr val="bg1"/>
                </a:solidFill>
              </a:rPr>
              <a:t>Provide </a:t>
            </a:r>
            <a:r>
              <a:rPr lang="en-US" dirty="0">
                <a:solidFill>
                  <a:schemeClr val="bg1"/>
                </a:solidFill>
              </a:rPr>
              <a:t>the student with the same considerations given to other employees regarding safety, general working conditions and other regulations.</a:t>
            </a:r>
          </a:p>
          <a:p>
            <a:pPr marL="285750" lvl="0" indent="-285750">
              <a:buClr>
                <a:schemeClr val="bg1"/>
              </a:buClr>
              <a:buFont typeface="Wingdings" panose="05000000000000000000" pitchFamily="2" charset="2"/>
              <a:buChar char="ü"/>
            </a:pPr>
            <a:r>
              <a:rPr lang="en-US" dirty="0" smtClean="0">
                <a:solidFill>
                  <a:schemeClr val="bg1"/>
                </a:solidFill>
              </a:rPr>
              <a:t>Follow </a:t>
            </a:r>
            <a:r>
              <a:rPr lang="en-US" dirty="0">
                <a:solidFill>
                  <a:schemeClr val="bg1"/>
                </a:solidFill>
              </a:rPr>
              <a:t>all Federal and State of Ohio Child Labor Laws, which include OSHA Regulations.</a:t>
            </a:r>
          </a:p>
          <a:p>
            <a:pPr marL="285750" indent="-285750">
              <a:buClr>
                <a:schemeClr val="bg1"/>
              </a:buClr>
              <a:buSzPct val="150000"/>
              <a:buFont typeface="Arial" panose="020B0604020202020204" pitchFamily="34" charset="0"/>
              <a:buChar char="•"/>
            </a:pPr>
            <a:endParaRPr lang="en-US" sz="1600" dirty="0">
              <a:solidFill>
                <a:schemeClr val="bg1"/>
              </a:solidFill>
            </a:endParaRPr>
          </a:p>
        </p:txBody>
      </p:sp>
      <p:pic>
        <p:nvPicPr>
          <p:cNvPr id="5" name="Picture 4"/>
          <p:cNvPicPr>
            <a:picLocks noChangeAspect="1"/>
          </p:cNvPicPr>
          <p:nvPr/>
        </p:nvPicPr>
        <p:blipFill>
          <a:blip r:embed="rId3"/>
          <a:stretch>
            <a:fillRect/>
          </a:stretch>
        </p:blipFill>
        <p:spPr>
          <a:xfrm>
            <a:off x="3292736" y="1725436"/>
            <a:ext cx="1877731" cy="536494"/>
          </a:xfrm>
          <a:prstGeom prst="rect">
            <a:avLst/>
          </a:prstGeom>
          <a:noFill/>
          <a:ln>
            <a:solidFill>
              <a:schemeClr val="bg1"/>
            </a:solidFill>
          </a:ln>
        </p:spPr>
      </p:pic>
      <p:pic>
        <p:nvPicPr>
          <p:cNvPr id="1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358963" y="8201079"/>
            <a:ext cx="1278376" cy="1254780"/>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3" name="TextBox 2"/>
          <p:cNvSpPr txBox="1"/>
          <p:nvPr/>
        </p:nvSpPr>
        <p:spPr>
          <a:xfrm>
            <a:off x="6993620" y="1652718"/>
            <a:ext cx="5021614" cy="892552"/>
          </a:xfrm>
          <a:prstGeom prst="rect">
            <a:avLst/>
          </a:prstGeom>
          <a:noFill/>
        </p:spPr>
        <p:txBody>
          <a:bodyPr wrap="square" rtlCol="0">
            <a:spAutoFit/>
          </a:bodyPr>
          <a:lstStyle/>
          <a:p>
            <a:r>
              <a:rPr lang="en-US" sz="2800" b="1" dirty="0" smtClean="0">
                <a:solidFill>
                  <a:srgbClr val="C00000"/>
                </a:solidFill>
                <a:latin typeface="Gill Sans MT" panose="020B0502020104020203" pitchFamily="34" charset="0"/>
              </a:rPr>
              <a:t>COLUMBUS </a:t>
            </a:r>
            <a:r>
              <a:rPr lang="en-US" sz="2800" dirty="0" smtClean="0">
                <a:solidFill>
                  <a:srgbClr val="C00000"/>
                </a:solidFill>
                <a:latin typeface="Gill Sans MT" panose="020B0502020104020203" pitchFamily="34" charset="0"/>
              </a:rPr>
              <a:t>CITY SCHOOLS</a:t>
            </a:r>
          </a:p>
          <a:p>
            <a:r>
              <a:rPr lang="en-US" sz="2400" dirty="0" smtClean="0">
                <a:latin typeface="Gill Sans MT" panose="020B0502020104020203" pitchFamily="34" charset="0"/>
              </a:rPr>
              <a:t>CAREER-TECHNICAL EDUCATION</a:t>
            </a:r>
            <a:endParaRPr lang="en-US" sz="2400" dirty="0">
              <a:latin typeface="Gill Sans MT" panose="020B0502020104020203" pitchFamily="34" charset="0"/>
            </a:endParaRPr>
          </a:p>
        </p:txBody>
      </p:sp>
      <p:sp>
        <p:nvSpPr>
          <p:cNvPr id="8" name="TextBox 7"/>
          <p:cNvSpPr txBox="1"/>
          <p:nvPr/>
        </p:nvSpPr>
        <p:spPr>
          <a:xfrm>
            <a:off x="7089170" y="3071974"/>
            <a:ext cx="4843872" cy="338554"/>
          </a:xfrm>
          <a:prstGeom prst="rect">
            <a:avLst/>
          </a:prstGeom>
          <a:noFill/>
        </p:spPr>
        <p:txBody>
          <a:bodyPr wrap="square" rtlCol="0">
            <a:spAutoFit/>
          </a:bodyPr>
          <a:lstStyle/>
          <a:p>
            <a:r>
              <a:rPr lang="en-US" sz="1600" b="1" dirty="0" smtClean="0">
                <a:solidFill>
                  <a:schemeClr val="accent3">
                    <a:lumMod val="60000"/>
                    <a:lumOff val="40000"/>
                  </a:schemeClr>
                </a:solidFill>
                <a:latin typeface="Gill Sans MT" panose="020B0502020104020203" pitchFamily="34" charset="0"/>
              </a:rPr>
              <a:t>STUDENT</a:t>
            </a:r>
            <a:r>
              <a:rPr lang="en-US" sz="1600" dirty="0" smtClean="0">
                <a:solidFill>
                  <a:schemeClr val="accent3">
                    <a:lumMod val="60000"/>
                    <a:lumOff val="40000"/>
                  </a:schemeClr>
                </a:solidFill>
                <a:latin typeface="Gill Sans MT" panose="020B0502020104020203" pitchFamily="34" charset="0"/>
              </a:rPr>
              <a:t> </a:t>
            </a:r>
            <a:r>
              <a:rPr lang="en-US" sz="1600" dirty="0" smtClean="0">
                <a:solidFill>
                  <a:schemeClr val="bg1">
                    <a:lumMod val="65000"/>
                  </a:schemeClr>
                </a:solidFill>
              </a:rPr>
              <a:t>&amp;</a:t>
            </a:r>
            <a:r>
              <a:rPr lang="en-US" sz="1600" b="1" dirty="0" smtClean="0">
                <a:solidFill>
                  <a:schemeClr val="bg1"/>
                </a:solidFill>
              </a:rPr>
              <a:t> </a:t>
            </a:r>
            <a:r>
              <a:rPr lang="en-US" sz="1600" b="1" dirty="0" smtClean="0">
                <a:solidFill>
                  <a:schemeClr val="bg1"/>
                </a:solidFill>
                <a:latin typeface="Gill Sans MT" panose="020B0502020104020203" pitchFamily="34" charset="0"/>
              </a:rPr>
              <a:t>COLUMBUS </a:t>
            </a:r>
            <a:r>
              <a:rPr lang="en-US" sz="1600" dirty="0" smtClean="0">
                <a:solidFill>
                  <a:schemeClr val="bg1"/>
                </a:solidFill>
                <a:latin typeface="Gill Sans MT" panose="020B0502020104020203" pitchFamily="34" charset="0"/>
              </a:rPr>
              <a:t>CITY SCHOOLS</a:t>
            </a:r>
            <a:endParaRPr lang="en-US" sz="1600" dirty="0">
              <a:solidFill>
                <a:schemeClr val="bg1"/>
              </a:solidFill>
              <a:latin typeface="Gill Sans MT" panose="020B0502020104020203" pitchFamily="34" charset="0"/>
            </a:endParaRPr>
          </a:p>
        </p:txBody>
      </p:sp>
    </p:spTree>
    <p:extLst>
      <p:ext uri="{BB962C8B-B14F-4D97-AF65-F5344CB8AC3E}">
        <p14:creationId xmlns:p14="http://schemas.microsoft.com/office/powerpoint/2010/main" val="250824782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575"/>
        <p:cNvGrpSpPr/>
        <p:nvPr/>
      </p:nvGrpSpPr>
      <p:grpSpPr>
        <a:xfrm>
          <a:off x="0" y="0"/>
          <a:ext cx="0" cy="0"/>
          <a:chOff x="0" y="0"/>
          <a:chExt cx="0" cy="0"/>
        </a:xfrm>
      </p:grpSpPr>
      <p:sp>
        <p:nvSpPr>
          <p:cNvPr id="2" name="Rectangle 1">
            <a:extLst>
              <a:ext uri="{FF2B5EF4-FFF2-40B4-BE49-F238E27FC236}">
                <a16:creationId xmlns:a16="http://schemas.microsoft.com/office/drawing/2014/main" id="{64D392C0-3466-774F-A376-FDB282F30856}"/>
              </a:ext>
            </a:extLst>
          </p:cNvPr>
          <p:cNvSpPr/>
          <p:nvPr/>
        </p:nvSpPr>
        <p:spPr>
          <a:xfrm>
            <a:off x="0" y="-17856"/>
            <a:ext cx="13004802" cy="9800125"/>
          </a:xfrm>
          <a:prstGeom prst="rect">
            <a:avLst/>
          </a:prstGeom>
          <a:solidFill>
            <a:schemeClr val="tx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endParaRPr lang="en-US" dirty="0"/>
          </a:p>
        </p:txBody>
      </p:sp>
      <p:grpSp>
        <p:nvGrpSpPr>
          <p:cNvPr id="577" name="Google Shape;577;p69"/>
          <p:cNvGrpSpPr/>
          <p:nvPr/>
        </p:nvGrpSpPr>
        <p:grpSpPr>
          <a:xfrm>
            <a:off x="5" y="0"/>
            <a:ext cx="13040937" cy="9902536"/>
            <a:chOff x="247371" y="-13108"/>
            <a:chExt cx="12809345" cy="9790871"/>
          </a:xfrm>
        </p:grpSpPr>
        <p:grpSp>
          <p:nvGrpSpPr>
            <p:cNvPr id="578" name="Google Shape;578;p69"/>
            <p:cNvGrpSpPr/>
            <p:nvPr/>
          </p:nvGrpSpPr>
          <p:grpSpPr>
            <a:xfrm>
              <a:off x="247371" y="-13108"/>
              <a:ext cx="12809345" cy="9790871"/>
              <a:chOff x="247372" y="-13108"/>
              <a:chExt cx="12809343" cy="9790870"/>
            </a:xfrm>
          </p:grpSpPr>
          <p:sp>
            <p:nvSpPr>
              <p:cNvPr id="579" name="Google Shape;579;p69"/>
              <p:cNvSpPr/>
              <p:nvPr/>
            </p:nvSpPr>
            <p:spPr>
              <a:xfrm>
                <a:off x="247372" y="0"/>
                <a:ext cx="5852892" cy="4019947"/>
              </a:xfrm>
              <a:custGeom>
                <a:avLst/>
                <a:gdLst/>
                <a:ahLst/>
                <a:cxnLst/>
                <a:rect l="l" t="t" r="r" b="b"/>
                <a:pathLst>
                  <a:path w="21600" h="21600" extrusionOk="0">
                    <a:moveTo>
                      <a:pt x="0" y="0"/>
                    </a:moveTo>
                    <a:lnTo>
                      <a:pt x="0" y="21600"/>
                    </a:lnTo>
                    <a:lnTo>
                      <a:pt x="17482" y="21600"/>
                    </a:lnTo>
                    <a:cubicBezTo>
                      <a:pt x="18676" y="21600"/>
                      <a:pt x="19272" y="21600"/>
                      <a:pt x="19906" y="21316"/>
                    </a:cubicBezTo>
                    <a:cubicBezTo>
                      <a:pt x="20600" y="20960"/>
                      <a:pt x="21146" y="20190"/>
                      <a:pt x="21399" y="19212"/>
                    </a:cubicBezTo>
                    <a:cubicBezTo>
                      <a:pt x="21600" y="18317"/>
                      <a:pt x="21600" y="17477"/>
                      <a:pt x="21600" y="15819"/>
                    </a:cubicBezTo>
                    <a:lnTo>
                      <a:pt x="21600" y="0"/>
                    </a:lnTo>
                    <a:lnTo>
                      <a:pt x="0" y="0"/>
                    </a:lnTo>
                    <a:close/>
                  </a:path>
                </a:pathLst>
              </a:custGeom>
              <a:solidFill>
                <a:schemeClr val="tx2">
                  <a:lumMod val="25000"/>
                </a:schemeClr>
              </a:solid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1400"/>
                  <a:buFont typeface="Avenir"/>
                  <a:buNone/>
                </a:pPr>
                <a:endParaRPr sz="1400" b="1" i="0" u="none" strike="noStrike" cap="none">
                  <a:solidFill>
                    <a:srgbClr val="000000"/>
                  </a:solidFill>
                  <a:latin typeface="Avenir"/>
                  <a:ea typeface="Avenir"/>
                  <a:cs typeface="Avenir"/>
                  <a:sym typeface="Avenir"/>
                </a:endParaRPr>
              </a:p>
            </p:txBody>
          </p:sp>
          <p:sp>
            <p:nvSpPr>
              <p:cNvPr id="580" name="Google Shape;580;p69"/>
              <p:cNvSpPr/>
              <p:nvPr/>
            </p:nvSpPr>
            <p:spPr>
              <a:xfrm flipH="1">
                <a:off x="7388547" y="-13108"/>
                <a:ext cx="5668168" cy="3922453"/>
              </a:xfrm>
              <a:custGeom>
                <a:avLst/>
                <a:gdLst/>
                <a:ahLst/>
                <a:cxnLst/>
                <a:rect l="l" t="t" r="r" b="b"/>
                <a:pathLst>
                  <a:path w="21600" h="21600" extrusionOk="0">
                    <a:moveTo>
                      <a:pt x="0" y="0"/>
                    </a:moveTo>
                    <a:lnTo>
                      <a:pt x="0" y="21600"/>
                    </a:lnTo>
                    <a:lnTo>
                      <a:pt x="17482" y="21600"/>
                    </a:lnTo>
                    <a:cubicBezTo>
                      <a:pt x="18676" y="21600"/>
                      <a:pt x="19272" y="21600"/>
                      <a:pt x="19906" y="21316"/>
                    </a:cubicBezTo>
                    <a:cubicBezTo>
                      <a:pt x="20600" y="20960"/>
                      <a:pt x="21146" y="20190"/>
                      <a:pt x="21399" y="19212"/>
                    </a:cubicBezTo>
                    <a:cubicBezTo>
                      <a:pt x="21600" y="18317"/>
                      <a:pt x="21600" y="17477"/>
                      <a:pt x="21600" y="15819"/>
                    </a:cubicBezTo>
                    <a:lnTo>
                      <a:pt x="21600" y="0"/>
                    </a:lnTo>
                    <a:lnTo>
                      <a:pt x="0" y="0"/>
                    </a:lnTo>
                    <a:close/>
                  </a:path>
                </a:pathLst>
              </a:custGeom>
              <a:solidFill>
                <a:schemeClr val="tx2">
                  <a:lumMod val="25000"/>
                </a:schemeClr>
              </a:solid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1400"/>
                  <a:buFont typeface="Avenir"/>
                  <a:buNone/>
                </a:pPr>
                <a:endParaRPr sz="1400" b="1" i="0" u="none" strike="noStrike" cap="none" dirty="0">
                  <a:solidFill>
                    <a:srgbClr val="000000"/>
                  </a:solidFill>
                  <a:latin typeface="Avenir"/>
                  <a:ea typeface="Avenir"/>
                  <a:cs typeface="Avenir"/>
                  <a:sym typeface="Avenir"/>
                </a:endParaRPr>
              </a:p>
            </p:txBody>
          </p:sp>
          <p:sp>
            <p:nvSpPr>
              <p:cNvPr id="581" name="Google Shape;581;p69"/>
              <p:cNvSpPr/>
              <p:nvPr/>
            </p:nvSpPr>
            <p:spPr>
              <a:xfrm rot="10800000" flipH="1">
                <a:off x="247373" y="5466554"/>
                <a:ext cx="5852891" cy="4311208"/>
              </a:xfrm>
              <a:custGeom>
                <a:avLst/>
                <a:gdLst/>
                <a:ahLst/>
                <a:cxnLst/>
                <a:rect l="l" t="t" r="r" b="b"/>
                <a:pathLst>
                  <a:path w="21600" h="21600" extrusionOk="0">
                    <a:moveTo>
                      <a:pt x="0" y="0"/>
                    </a:moveTo>
                    <a:lnTo>
                      <a:pt x="0" y="21600"/>
                    </a:lnTo>
                    <a:lnTo>
                      <a:pt x="17482" y="21600"/>
                    </a:lnTo>
                    <a:cubicBezTo>
                      <a:pt x="18676" y="21600"/>
                      <a:pt x="19272" y="21600"/>
                      <a:pt x="19906" y="21316"/>
                    </a:cubicBezTo>
                    <a:cubicBezTo>
                      <a:pt x="20600" y="20960"/>
                      <a:pt x="21146" y="20190"/>
                      <a:pt x="21399" y="19212"/>
                    </a:cubicBezTo>
                    <a:cubicBezTo>
                      <a:pt x="21600" y="18317"/>
                      <a:pt x="21600" y="17477"/>
                      <a:pt x="21600" y="15819"/>
                    </a:cubicBezTo>
                    <a:lnTo>
                      <a:pt x="21600" y="0"/>
                    </a:lnTo>
                    <a:lnTo>
                      <a:pt x="0" y="0"/>
                    </a:lnTo>
                    <a:close/>
                  </a:path>
                </a:pathLst>
              </a:custGeom>
              <a:solidFill>
                <a:schemeClr val="tx2">
                  <a:lumMod val="25000"/>
                </a:schemeClr>
              </a:solid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1400"/>
                  <a:buFont typeface="Avenir"/>
                  <a:buNone/>
                </a:pPr>
                <a:endParaRPr sz="1400" b="1" i="0" u="none" strike="noStrike" cap="none">
                  <a:solidFill>
                    <a:srgbClr val="000000"/>
                  </a:solidFill>
                  <a:latin typeface="Avenir"/>
                  <a:ea typeface="Avenir"/>
                  <a:cs typeface="Avenir"/>
                  <a:sym typeface="Avenir"/>
                </a:endParaRPr>
              </a:p>
            </p:txBody>
          </p:sp>
          <p:sp>
            <p:nvSpPr>
              <p:cNvPr id="582" name="Google Shape;582;p69"/>
              <p:cNvSpPr/>
              <p:nvPr/>
            </p:nvSpPr>
            <p:spPr>
              <a:xfrm rot="10800000">
                <a:off x="7336630" y="5442391"/>
                <a:ext cx="5706550" cy="4311209"/>
              </a:xfrm>
              <a:custGeom>
                <a:avLst/>
                <a:gdLst/>
                <a:ahLst/>
                <a:cxnLst/>
                <a:rect l="l" t="t" r="r" b="b"/>
                <a:pathLst>
                  <a:path w="21600" h="21600" extrusionOk="0">
                    <a:moveTo>
                      <a:pt x="0" y="0"/>
                    </a:moveTo>
                    <a:lnTo>
                      <a:pt x="0" y="21600"/>
                    </a:lnTo>
                    <a:lnTo>
                      <a:pt x="17482" y="21600"/>
                    </a:lnTo>
                    <a:cubicBezTo>
                      <a:pt x="18676" y="21600"/>
                      <a:pt x="19272" y="21600"/>
                      <a:pt x="19906" y="21316"/>
                    </a:cubicBezTo>
                    <a:cubicBezTo>
                      <a:pt x="20600" y="20960"/>
                      <a:pt x="21146" y="20190"/>
                      <a:pt x="21399" y="19212"/>
                    </a:cubicBezTo>
                    <a:cubicBezTo>
                      <a:pt x="21600" y="18317"/>
                      <a:pt x="21600" y="17477"/>
                      <a:pt x="21600" y="15819"/>
                    </a:cubicBezTo>
                    <a:lnTo>
                      <a:pt x="21600" y="0"/>
                    </a:lnTo>
                    <a:lnTo>
                      <a:pt x="0" y="0"/>
                    </a:lnTo>
                    <a:close/>
                  </a:path>
                </a:pathLst>
              </a:custGeom>
              <a:solidFill>
                <a:schemeClr val="tx2">
                  <a:lumMod val="25000"/>
                </a:schemeClr>
              </a:solid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1400"/>
                  <a:buFont typeface="Avenir"/>
                  <a:buNone/>
                </a:pPr>
                <a:endParaRPr sz="1400" b="1" i="0" u="none" strike="noStrike" cap="none">
                  <a:solidFill>
                    <a:srgbClr val="000000"/>
                  </a:solidFill>
                  <a:latin typeface="Avenir"/>
                  <a:ea typeface="Avenir"/>
                  <a:cs typeface="Avenir"/>
                  <a:sym typeface="Avenir"/>
                </a:endParaRPr>
              </a:p>
            </p:txBody>
          </p:sp>
        </p:grpSp>
        <p:grpSp>
          <p:nvGrpSpPr>
            <p:cNvPr id="590" name="Google Shape;590;p69"/>
            <p:cNvGrpSpPr/>
            <p:nvPr/>
          </p:nvGrpSpPr>
          <p:grpSpPr>
            <a:xfrm>
              <a:off x="570722" y="599333"/>
              <a:ext cx="4256156" cy="3174339"/>
              <a:chOff x="-699278" y="-670666"/>
              <a:chExt cx="4256155" cy="3174337"/>
            </a:xfrm>
          </p:grpSpPr>
          <p:sp>
            <p:nvSpPr>
              <p:cNvPr id="591" name="Google Shape;591;p69"/>
              <p:cNvSpPr txBox="1"/>
              <p:nvPr/>
            </p:nvSpPr>
            <p:spPr>
              <a:xfrm>
                <a:off x="-699278" y="-670666"/>
                <a:ext cx="4256155" cy="544688"/>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2500"/>
                  <a:buFont typeface="Helvetica Neue Light"/>
                  <a:buNone/>
                </a:pPr>
                <a:r>
                  <a:rPr lang="en-US" sz="2800" b="1" dirty="0" smtClean="0">
                    <a:solidFill>
                      <a:schemeClr val="accent3">
                        <a:lumMod val="60000"/>
                        <a:lumOff val="40000"/>
                      </a:schemeClr>
                    </a:solidFill>
                    <a:latin typeface="Arial" panose="020B0604020202020204" pitchFamily="34" charset="0"/>
                    <a:cs typeface="Arial" panose="020B0604020202020204" pitchFamily="34" charset="0"/>
                  </a:rPr>
                  <a:t>2017-2018</a:t>
                </a:r>
                <a:endParaRPr sz="2800" b="1" i="0" u="none" strike="noStrike" cap="none" dirty="0">
                  <a:solidFill>
                    <a:schemeClr val="accent3">
                      <a:lumMod val="60000"/>
                      <a:lumOff val="40000"/>
                    </a:schemeClr>
                  </a:solidFill>
                  <a:latin typeface="Arial" panose="020B0604020202020204" pitchFamily="34" charset="0"/>
                  <a:cs typeface="Arial" panose="020B0604020202020204" pitchFamily="34" charset="0"/>
                  <a:sym typeface="Arial"/>
                </a:endParaRPr>
              </a:p>
            </p:txBody>
          </p:sp>
          <p:sp>
            <p:nvSpPr>
              <p:cNvPr id="592" name="Google Shape;592;p69"/>
              <p:cNvSpPr txBox="1"/>
              <p:nvPr/>
            </p:nvSpPr>
            <p:spPr>
              <a:xfrm>
                <a:off x="-699277" y="100459"/>
                <a:ext cx="4256154" cy="2403212"/>
              </a:xfrm>
              <a:prstGeom prst="rect">
                <a:avLst/>
              </a:prstGeom>
              <a:noFill/>
              <a:ln>
                <a:noFill/>
              </a:ln>
            </p:spPr>
            <p:txBody>
              <a:bodyPr spcFirstLastPara="1" wrap="square" lIns="0" tIns="0" rIns="0" bIns="0" anchor="t" anchorCtr="0">
                <a:noAutofit/>
              </a:bodyPr>
              <a:lstStyle/>
              <a:p>
                <a:pPr marL="342900" marR="0" lvl="0" indent="-342900" algn="l" rtl="0">
                  <a:lnSpc>
                    <a:spcPct val="110000"/>
                  </a:lnSpc>
                  <a:spcBef>
                    <a:spcPts val="0"/>
                  </a:spcBef>
                  <a:spcAft>
                    <a:spcPts val="0"/>
                  </a:spcAft>
                  <a:buClr>
                    <a:srgbClr val="FFFFFF"/>
                  </a:buClr>
                  <a:buSzPts val="2000"/>
                  <a:buFont typeface="Wingdings" panose="05000000000000000000" pitchFamily="2" charset="2"/>
                  <a:buChar char="Ø"/>
                </a:pPr>
                <a:r>
                  <a:rPr lang="en-US" sz="1600" dirty="0" smtClean="0">
                    <a:solidFill>
                      <a:srgbClr val="FFFFFF"/>
                    </a:solidFill>
                    <a:latin typeface="Arial" panose="020B0604020202020204" pitchFamily="34" charset="0"/>
                    <a:cs typeface="Arial" panose="020B0604020202020204" pitchFamily="34" charset="0"/>
                    <a:sym typeface="Helvetica Neue Light"/>
                  </a:rPr>
                  <a:t>Hired 10 student interns (October –May)</a:t>
                </a:r>
              </a:p>
              <a:p>
                <a:pPr marL="342900" marR="0" lvl="0" indent="-342900" algn="l" rtl="0">
                  <a:lnSpc>
                    <a:spcPct val="110000"/>
                  </a:lnSpc>
                  <a:spcBef>
                    <a:spcPts val="0"/>
                  </a:spcBef>
                  <a:spcAft>
                    <a:spcPts val="0"/>
                  </a:spcAft>
                  <a:buClr>
                    <a:srgbClr val="FFFFFF"/>
                  </a:buClr>
                  <a:buSzPts val="2000"/>
                  <a:buFont typeface="Wingdings" panose="05000000000000000000" pitchFamily="2" charset="2"/>
                  <a:buChar char="Ø"/>
                </a:pPr>
                <a:r>
                  <a:rPr lang="en-US" sz="1600" dirty="0" smtClean="0">
                    <a:solidFill>
                      <a:srgbClr val="FFFFFF"/>
                    </a:solidFill>
                    <a:latin typeface="Arial" panose="020B0604020202020204" pitchFamily="34" charset="0"/>
                    <a:cs typeface="Arial" panose="020B0604020202020204" pitchFamily="34" charset="0"/>
                    <a:sym typeface="Helvetica Neue Light"/>
                  </a:rPr>
                  <a:t>Schedule:  Mon-Thursday 12:00 - 5:00</a:t>
                </a:r>
              </a:p>
              <a:p>
                <a:pPr marL="342900" marR="0" lvl="0" indent="-342900" algn="l" rtl="0">
                  <a:lnSpc>
                    <a:spcPct val="110000"/>
                  </a:lnSpc>
                  <a:spcBef>
                    <a:spcPts val="0"/>
                  </a:spcBef>
                  <a:spcAft>
                    <a:spcPts val="0"/>
                  </a:spcAft>
                  <a:buClr>
                    <a:srgbClr val="FFFFFF"/>
                  </a:buClr>
                  <a:buSzPts val="2000"/>
                  <a:buFont typeface="Wingdings" panose="05000000000000000000" pitchFamily="2" charset="2"/>
                  <a:buChar char="Ø"/>
                </a:pPr>
                <a:r>
                  <a:rPr lang="en-US" sz="1600" dirty="0" smtClean="0">
                    <a:solidFill>
                      <a:srgbClr val="FFFFFF"/>
                    </a:solidFill>
                    <a:latin typeface="Arial" panose="020B0604020202020204" pitchFamily="34" charset="0"/>
                    <a:cs typeface="Arial" panose="020B0604020202020204" pitchFamily="34" charset="0"/>
                    <a:sym typeface="Helvetica Neue Light"/>
                  </a:rPr>
                  <a:t>$10 per hour/COTA buss pass</a:t>
                </a:r>
              </a:p>
              <a:p>
                <a:pPr marL="342900" marR="0" lvl="0" indent="-342900" algn="l" rtl="0">
                  <a:lnSpc>
                    <a:spcPct val="110000"/>
                  </a:lnSpc>
                  <a:spcBef>
                    <a:spcPts val="0"/>
                  </a:spcBef>
                  <a:spcAft>
                    <a:spcPts val="0"/>
                  </a:spcAft>
                  <a:buClr>
                    <a:srgbClr val="FFFFFF"/>
                  </a:buClr>
                  <a:buSzPts val="2000"/>
                  <a:buFont typeface="Wingdings" panose="05000000000000000000" pitchFamily="2" charset="2"/>
                  <a:buChar char="Ø"/>
                </a:pPr>
                <a:r>
                  <a:rPr lang="en-US" sz="1600" dirty="0" smtClean="0">
                    <a:solidFill>
                      <a:srgbClr val="FFFFFF"/>
                    </a:solidFill>
                    <a:latin typeface="Arial" panose="020B0604020202020204" pitchFamily="34" charset="0"/>
                    <a:cs typeface="Arial" panose="020B0604020202020204" pitchFamily="34" charset="0"/>
                    <a:sym typeface="Helvetica Neue Light"/>
                  </a:rPr>
                  <a:t>4 students hired as full-time vehicle maintenance employees</a:t>
                </a:r>
              </a:p>
              <a:p>
                <a:pPr marL="342900" marR="0" lvl="0" indent="-342900" algn="l" rtl="0">
                  <a:lnSpc>
                    <a:spcPct val="110000"/>
                  </a:lnSpc>
                  <a:spcBef>
                    <a:spcPts val="0"/>
                  </a:spcBef>
                  <a:spcAft>
                    <a:spcPts val="0"/>
                  </a:spcAft>
                  <a:buClr>
                    <a:srgbClr val="FFFFFF"/>
                  </a:buClr>
                  <a:buSzPts val="2000"/>
                  <a:buFont typeface="Arial" panose="020B0604020202020204" pitchFamily="34" charset="0"/>
                  <a:buChar char="•"/>
                </a:pPr>
                <a:endParaRPr lang="en-US" sz="1600" dirty="0" smtClean="0">
                  <a:solidFill>
                    <a:srgbClr val="FFFFFF"/>
                  </a:solidFill>
                  <a:latin typeface="Arial" panose="020B0604020202020204" pitchFamily="34" charset="0"/>
                  <a:cs typeface="Arial" panose="020B0604020202020204" pitchFamily="34" charset="0"/>
                  <a:sym typeface="Helvetica Neue Light"/>
                </a:endParaRPr>
              </a:p>
              <a:p>
                <a:pPr marL="342900" marR="0" lvl="0" indent="-342900" algn="l" rtl="0">
                  <a:lnSpc>
                    <a:spcPct val="110000"/>
                  </a:lnSpc>
                  <a:spcBef>
                    <a:spcPts val="0"/>
                  </a:spcBef>
                  <a:spcAft>
                    <a:spcPts val="0"/>
                  </a:spcAft>
                  <a:buClr>
                    <a:srgbClr val="FFFFFF"/>
                  </a:buClr>
                  <a:buSzPts val="2000"/>
                  <a:buFont typeface="Arial" panose="020B0604020202020204" pitchFamily="34" charset="0"/>
                  <a:buChar char="•"/>
                </a:pPr>
                <a:endParaRPr lang="en-US" sz="1600" dirty="0" smtClean="0">
                  <a:solidFill>
                    <a:srgbClr val="FFFFFF"/>
                  </a:solidFill>
                  <a:latin typeface="Arial" panose="020B0604020202020204" pitchFamily="34" charset="0"/>
                  <a:cs typeface="Arial" panose="020B0604020202020204" pitchFamily="34" charset="0"/>
                  <a:sym typeface="Helvetica Neue Light"/>
                </a:endParaRPr>
              </a:p>
              <a:p>
                <a:pPr marL="342900" marR="0" lvl="0" indent="-342900" algn="l" rtl="0">
                  <a:lnSpc>
                    <a:spcPct val="110000"/>
                  </a:lnSpc>
                  <a:spcBef>
                    <a:spcPts val="0"/>
                  </a:spcBef>
                  <a:spcAft>
                    <a:spcPts val="0"/>
                  </a:spcAft>
                  <a:buClr>
                    <a:srgbClr val="FFFFFF"/>
                  </a:buClr>
                  <a:buSzPts val="2000"/>
                  <a:buFont typeface="Arial" panose="020B0604020202020204" pitchFamily="34" charset="0"/>
                  <a:buChar char="•"/>
                </a:pPr>
                <a:endParaRPr lang="en-US" sz="2800" dirty="0" smtClean="0">
                  <a:solidFill>
                    <a:srgbClr val="FFFFFF"/>
                  </a:solidFill>
                  <a:latin typeface="Arial" panose="020B0604020202020204" pitchFamily="34" charset="0"/>
                  <a:cs typeface="Arial" panose="020B0604020202020204" pitchFamily="34" charset="0"/>
                  <a:sym typeface="Helvetica Neue Light"/>
                </a:endParaRPr>
              </a:p>
              <a:p>
                <a:pPr marL="342900" marR="0" lvl="0" indent="-342900" algn="l" rtl="0">
                  <a:lnSpc>
                    <a:spcPct val="110000"/>
                  </a:lnSpc>
                  <a:spcBef>
                    <a:spcPts val="0"/>
                  </a:spcBef>
                  <a:spcAft>
                    <a:spcPts val="0"/>
                  </a:spcAft>
                  <a:buClr>
                    <a:srgbClr val="FFFFFF"/>
                  </a:buClr>
                  <a:buSzPts val="2000"/>
                  <a:buFont typeface="Arial" panose="020B0604020202020204" pitchFamily="34" charset="0"/>
                  <a:buChar char="•"/>
                </a:pPr>
                <a:endParaRPr sz="2800" b="0" i="0" u="none" strike="noStrike" cap="none" dirty="0">
                  <a:solidFill>
                    <a:srgbClr val="000000"/>
                  </a:solidFill>
                  <a:latin typeface="Arial" panose="020B0604020202020204" pitchFamily="34" charset="0"/>
                  <a:cs typeface="Arial" panose="020B0604020202020204" pitchFamily="34" charset="0"/>
                  <a:sym typeface="Arial"/>
                </a:endParaRPr>
              </a:p>
            </p:txBody>
          </p:sp>
        </p:grpSp>
      </p:grpSp>
      <p:sp>
        <p:nvSpPr>
          <p:cNvPr id="596" name="Google Shape;596;p69"/>
          <p:cNvSpPr/>
          <p:nvPr/>
        </p:nvSpPr>
        <p:spPr>
          <a:xfrm>
            <a:off x="-7" y="-13256"/>
            <a:ext cx="13004801" cy="9753601"/>
          </a:xfrm>
          <a:custGeom>
            <a:avLst/>
            <a:gdLst/>
            <a:ahLst/>
            <a:cxnLst/>
            <a:rect l="l" t="t" r="r" b="b"/>
            <a:pathLst>
              <a:path w="21600" h="21600" extrusionOk="0">
                <a:moveTo>
                  <a:pt x="10642" y="0"/>
                </a:moveTo>
                <a:lnTo>
                  <a:pt x="10642" y="1969"/>
                </a:lnTo>
                <a:lnTo>
                  <a:pt x="10958" y="1969"/>
                </a:lnTo>
                <a:lnTo>
                  <a:pt x="10958" y="0"/>
                </a:lnTo>
                <a:lnTo>
                  <a:pt x="10642" y="0"/>
                </a:lnTo>
                <a:close/>
                <a:moveTo>
                  <a:pt x="10642" y="3038"/>
                </a:moveTo>
                <a:lnTo>
                  <a:pt x="10642" y="5288"/>
                </a:lnTo>
                <a:lnTo>
                  <a:pt x="10958" y="5288"/>
                </a:lnTo>
                <a:lnTo>
                  <a:pt x="10958" y="3038"/>
                </a:lnTo>
                <a:lnTo>
                  <a:pt x="10642" y="3038"/>
                </a:lnTo>
                <a:close/>
                <a:moveTo>
                  <a:pt x="10642" y="6356"/>
                </a:moveTo>
                <a:lnTo>
                  <a:pt x="10642" y="8606"/>
                </a:lnTo>
                <a:lnTo>
                  <a:pt x="10958" y="8606"/>
                </a:lnTo>
                <a:lnTo>
                  <a:pt x="10958" y="6356"/>
                </a:lnTo>
                <a:lnTo>
                  <a:pt x="10642" y="6356"/>
                </a:lnTo>
                <a:close/>
                <a:moveTo>
                  <a:pt x="0" y="10589"/>
                </a:moveTo>
                <a:lnTo>
                  <a:pt x="0" y="11011"/>
                </a:lnTo>
                <a:lnTo>
                  <a:pt x="1688" y="11011"/>
                </a:lnTo>
                <a:lnTo>
                  <a:pt x="1688" y="10589"/>
                </a:lnTo>
                <a:lnTo>
                  <a:pt x="0" y="10589"/>
                </a:lnTo>
                <a:close/>
                <a:moveTo>
                  <a:pt x="2489" y="10589"/>
                </a:moveTo>
                <a:lnTo>
                  <a:pt x="2489" y="11011"/>
                </a:lnTo>
                <a:lnTo>
                  <a:pt x="4177" y="11011"/>
                </a:lnTo>
                <a:lnTo>
                  <a:pt x="4177" y="10589"/>
                </a:lnTo>
                <a:lnTo>
                  <a:pt x="2489" y="10589"/>
                </a:lnTo>
                <a:close/>
                <a:moveTo>
                  <a:pt x="4978" y="10589"/>
                </a:moveTo>
                <a:lnTo>
                  <a:pt x="4978" y="11011"/>
                </a:lnTo>
                <a:lnTo>
                  <a:pt x="6666" y="11011"/>
                </a:lnTo>
                <a:lnTo>
                  <a:pt x="6666" y="10589"/>
                </a:lnTo>
                <a:lnTo>
                  <a:pt x="4978" y="10589"/>
                </a:lnTo>
                <a:close/>
                <a:moveTo>
                  <a:pt x="7467" y="10589"/>
                </a:moveTo>
                <a:lnTo>
                  <a:pt x="7467" y="11011"/>
                </a:lnTo>
                <a:lnTo>
                  <a:pt x="9155" y="11011"/>
                </a:lnTo>
                <a:lnTo>
                  <a:pt x="9155" y="10589"/>
                </a:lnTo>
                <a:lnTo>
                  <a:pt x="7467" y="10589"/>
                </a:lnTo>
                <a:close/>
                <a:moveTo>
                  <a:pt x="12445" y="10589"/>
                </a:moveTo>
                <a:lnTo>
                  <a:pt x="12445" y="11011"/>
                </a:lnTo>
                <a:lnTo>
                  <a:pt x="14133" y="11011"/>
                </a:lnTo>
                <a:lnTo>
                  <a:pt x="14133" y="10589"/>
                </a:lnTo>
                <a:lnTo>
                  <a:pt x="12445" y="10589"/>
                </a:lnTo>
                <a:close/>
                <a:moveTo>
                  <a:pt x="14934" y="10589"/>
                </a:moveTo>
                <a:lnTo>
                  <a:pt x="14934" y="11011"/>
                </a:lnTo>
                <a:lnTo>
                  <a:pt x="16622" y="11011"/>
                </a:lnTo>
                <a:lnTo>
                  <a:pt x="16622" y="10589"/>
                </a:lnTo>
                <a:lnTo>
                  <a:pt x="14934" y="10589"/>
                </a:lnTo>
                <a:close/>
                <a:moveTo>
                  <a:pt x="17423" y="10589"/>
                </a:moveTo>
                <a:lnTo>
                  <a:pt x="17423" y="11011"/>
                </a:lnTo>
                <a:lnTo>
                  <a:pt x="19111" y="11011"/>
                </a:lnTo>
                <a:lnTo>
                  <a:pt x="19111" y="10589"/>
                </a:lnTo>
                <a:lnTo>
                  <a:pt x="17423" y="10589"/>
                </a:lnTo>
                <a:close/>
                <a:moveTo>
                  <a:pt x="19912" y="10589"/>
                </a:moveTo>
                <a:lnTo>
                  <a:pt x="19912" y="11011"/>
                </a:lnTo>
                <a:lnTo>
                  <a:pt x="21600" y="11011"/>
                </a:lnTo>
                <a:lnTo>
                  <a:pt x="21600" y="10589"/>
                </a:lnTo>
                <a:lnTo>
                  <a:pt x="19912" y="10589"/>
                </a:lnTo>
                <a:close/>
                <a:moveTo>
                  <a:pt x="10642" y="12994"/>
                </a:moveTo>
                <a:lnTo>
                  <a:pt x="10642" y="15244"/>
                </a:lnTo>
                <a:lnTo>
                  <a:pt x="10958" y="15244"/>
                </a:lnTo>
                <a:lnTo>
                  <a:pt x="10958" y="12994"/>
                </a:lnTo>
                <a:lnTo>
                  <a:pt x="10642" y="12994"/>
                </a:lnTo>
                <a:close/>
                <a:moveTo>
                  <a:pt x="10642" y="16312"/>
                </a:moveTo>
                <a:lnTo>
                  <a:pt x="10642" y="18562"/>
                </a:lnTo>
                <a:lnTo>
                  <a:pt x="10958" y="18562"/>
                </a:lnTo>
                <a:lnTo>
                  <a:pt x="10958" y="16312"/>
                </a:lnTo>
                <a:lnTo>
                  <a:pt x="10642" y="16312"/>
                </a:lnTo>
                <a:close/>
                <a:moveTo>
                  <a:pt x="10642" y="19631"/>
                </a:moveTo>
                <a:lnTo>
                  <a:pt x="10642" y="21600"/>
                </a:lnTo>
                <a:lnTo>
                  <a:pt x="10958" y="21600"/>
                </a:lnTo>
                <a:lnTo>
                  <a:pt x="10958" y="19631"/>
                </a:lnTo>
                <a:lnTo>
                  <a:pt x="10642" y="19631"/>
                </a:lnTo>
                <a:close/>
              </a:path>
            </a:pathLst>
          </a:custGeom>
          <a:solidFill>
            <a:srgbClr val="FFFFFF"/>
          </a:solid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1400"/>
              <a:buFont typeface="Avenir"/>
              <a:buNone/>
            </a:pPr>
            <a:r>
              <a:rPr lang="en-US" sz="1400" b="1" i="0" u="none" strike="noStrike" cap="none" dirty="0" smtClean="0">
                <a:solidFill>
                  <a:srgbClr val="000000"/>
                </a:solidFill>
                <a:latin typeface="Avenir"/>
                <a:ea typeface="Avenir"/>
                <a:cs typeface="Avenir"/>
                <a:sym typeface="Avenir"/>
              </a:rPr>
              <a:t>      </a:t>
            </a:r>
            <a:endParaRPr sz="1400" b="1" i="0" u="none" strike="noStrike" cap="none" dirty="0">
              <a:solidFill>
                <a:srgbClr val="000000"/>
              </a:solidFill>
              <a:latin typeface="Avenir"/>
              <a:ea typeface="Avenir"/>
              <a:cs typeface="Avenir"/>
              <a:sym typeface="Avenir"/>
            </a:endParaRPr>
          </a:p>
        </p:txBody>
      </p:sp>
      <p:sp>
        <p:nvSpPr>
          <p:cNvPr id="24" name="Google Shape;591;p69">
            <a:extLst>
              <a:ext uri="{FF2B5EF4-FFF2-40B4-BE49-F238E27FC236}">
                <a16:creationId xmlns:a16="http://schemas.microsoft.com/office/drawing/2014/main" id="{B211239C-B3D5-534F-82BD-411757050B87}"/>
              </a:ext>
            </a:extLst>
          </p:cNvPr>
          <p:cNvSpPr txBox="1"/>
          <p:nvPr/>
        </p:nvSpPr>
        <p:spPr>
          <a:xfrm>
            <a:off x="8021572" y="466440"/>
            <a:ext cx="4125024" cy="544689"/>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2500"/>
              <a:buFont typeface="Helvetica Neue Light"/>
              <a:buNone/>
            </a:pPr>
            <a:r>
              <a:rPr lang="en-US" sz="2800" b="1" dirty="0" smtClean="0">
                <a:solidFill>
                  <a:schemeClr val="accent3">
                    <a:lumMod val="40000"/>
                    <a:lumOff val="60000"/>
                  </a:schemeClr>
                </a:solidFill>
                <a:latin typeface="Arial" panose="020B0604020202020204" pitchFamily="34" charset="0"/>
                <a:cs typeface="Arial" panose="020B0604020202020204" pitchFamily="34" charset="0"/>
                <a:sym typeface="Helvetica Neue Light"/>
              </a:rPr>
              <a:t>2018-2019</a:t>
            </a:r>
            <a:endParaRPr sz="2800" b="1" i="0" u="none" strike="noStrike" cap="none" dirty="0">
              <a:solidFill>
                <a:schemeClr val="accent3">
                  <a:lumMod val="40000"/>
                  <a:lumOff val="60000"/>
                </a:schemeClr>
              </a:solidFill>
              <a:latin typeface="Arial" panose="020B0604020202020204" pitchFamily="34" charset="0"/>
              <a:cs typeface="Arial" panose="020B0604020202020204" pitchFamily="34" charset="0"/>
              <a:sym typeface="Arial"/>
            </a:endParaRPr>
          </a:p>
        </p:txBody>
      </p:sp>
      <p:sp>
        <p:nvSpPr>
          <p:cNvPr id="25" name="Google Shape;592;p69">
            <a:extLst>
              <a:ext uri="{FF2B5EF4-FFF2-40B4-BE49-F238E27FC236}">
                <a16:creationId xmlns:a16="http://schemas.microsoft.com/office/drawing/2014/main" id="{E0B8E7F2-8AA3-034B-973C-A4F408D3F082}"/>
              </a:ext>
            </a:extLst>
          </p:cNvPr>
          <p:cNvSpPr txBox="1"/>
          <p:nvPr/>
        </p:nvSpPr>
        <p:spPr>
          <a:xfrm>
            <a:off x="8096035" y="1183408"/>
            <a:ext cx="3976099" cy="2484462"/>
          </a:xfrm>
          <a:prstGeom prst="rect">
            <a:avLst/>
          </a:prstGeom>
          <a:noFill/>
          <a:ln>
            <a:noFill/>
          </a:ln>
        </p:spPr>
        <p:txBody>
          <a:bodyPr spcFirstLastPara="1" wrap="square" lIns="0" tIns="0" rIns="0" bIns="0" anchor="t" anchorCtr="0">
            <a:noAutofit/>
          </a:bodyPr>
          <a:lstStyle/>
          <a:p>
            <a:pPr marL="342900" lvl="0" indent="-342900">
              <a:lnSpc>
                <a:spcPct val="110000"/>
              </a:lnSpc>
              <a:buClr>
                <a:srgbClr val="FFFFFF"/>
              </a:buClr>
              <a:buSzPts val="2000"/>
              <a:buFont typeface="Wingdings" panose="05000000000000000000" pitchFamily="2" charset="2"/>
              <a:buChar char="Ø"/>
            </a:pPr>
            <a:r>
              <a:rPr lang="en-US" sz="1600" dirty="0" smtClean="0">
                <a:solidFill>
                  <a:srgbClr val="FFFFFF"/>
                </a:solidFill>
                <a:latin typeface="Arial" panose="020B0604020202020204" pitchFamily="34" charset="0"/>
                <a:cs typeface="Arial" panose="020B0604020202020204" pitchFamily="34" charset="0"/>
                <a:sym typeface="Helvetica Neue Light"/>
              </a:rPr>
              <a:t>Hired </a:t>
            </a:r>
            <a:r>
              <a:rPr lang="en-US" sz="1600" dirty="0">
                <a:solidFill>
                  <a:srgbClr val="FFFFFF"/>
                </a:solidFill>
                <a:latin typeface="Arial" panose="020B0604020202020204" pitchFamily="34" charset="0"/>
                <a:cs typeface="Arial" panose="020B0604020202020204" pitchFamily="34" charset="0"/>
                <a:sym typeface="Helvetica Neue Light"/>
              </a:rPr>
              <a:t>10 student interns (October –May)</a:t>
            </a:r>
          </a:p>
          <a:p>
            <a:pPr marL="342900" lvl="0" indent="-342900">
              <a:lnSpc>
                <a:spcPct val="110000"/>
              </a:lnSpc>
              <a:buClr>
                <a:srgbClr val="FFFFFF"/>
              </a:buClr>
              <a:buSzPts val="2000"/>
              <a:buFont typeface="Wingdings" panose="05000000000000000000" pitchFamily="2" charset="2"/>
              <a:buChar char="Ø"/>
            </a:pPr>
            <a:r>
              <a:rPr lang="en-US" sz="1600" dirty="0">
                <a:solidFill>
                  <a:srgbClr val="FFFFFF"/>
                </a:solidFill>
                <a:latin typeface="Arial" panose="020B0604020202020204" pitchFamily="34" charset="0"/>
                <a:cs typeface="Arial" panose="020B0604020202020204" pitchFamily="34" charset="0"/>
                <a:sym typeface="Helvetica Neue Light"/>
              </a:rPr>
              <a:t>Schedule:  Mon-Thursday 12:00 - 5:00</a:t>
            </a:r>
          </a:p>
          <a:p>
            <a:pPr marL="342900" lvl="0" indent="-342900">
              <a:lnSpc>
                <a:spcPct val="110000"/>
              </a:lnSpc>
              <a:buClr>
                <a:srgbClr val="FFFFFF"/>
              </a:buClr>
              <a:buSzPts val="2000"/>
              <a:buFont typeface="Wingdings" panose="05000000000000000000" pitchFamily="2" charset="2"/>
              <a:buChar char="Ø"/>
            </a:pPr>
            <a:r>
              <a:rPr lang="en-US" sz="1600" dirty="0">
                <a:solidFill>
                  <a:srgbClr val="FFFFFF"/>
                </a:solidFill>
                <a:latin typeface="Arial" panose="020B0604020202020204" pitchFamily="34" charset="0"/>
                <a:cs typeface="Arial" panose="020B0604020202020204" pitchFamily="34" charset="0"/>
                <a:sym typeface="Helvetica Neue Light"/>
              </a:rPr>
              <a:t>$10 per </a:t>
            </a:r>
            <a:r>
              <a:rPr lang="en-US" sz="1600" dirty="0" smtClean="0">
                <a:solidFill>
                  <a:srgbClr val="FFFFFF"/>
                </a:solidFill>
                <a:latin typeface="Arial" panose="020B0604020202020204" pitchFamily="34" charset="0"/>
                <a:cs typeface="Arial" panose="020B0604020202020204" pitchFamily="34" charset="0"/>
                <a:sym typeface="Helvetica Neue Light"/>
              </a:rPr>
              <a:t>hour/COTA buss pass</a:t>
            </a:r>
            <a:endParaRPr lang="en-US" sz="1600" dirty="0">
              <a:solidFill>
                <a:srgbClr val="FFFFFF"/>
              </a:solidFill>
              <a:latin typeface="Arial" panose="020B0604020202020204" pitchFamily="34" charset="0"/>
              <a:cs typeface="Arial" panose="020B0604020202020204" pitchFamily="34" charset="0"/>
              <a:sym typeface="Helvetica Neue Light"/>
            </a:endParaRPr>
          </a:p>
          <a:p>
            <a:pPr marL="342900" lvl="0" indent="-342900">
              <a:lnSpc>
                <a:spcPct val="110000"/>
              </a:lnSpc>
              <a:buClr>
                <a:srgbClr val="FFFFFF"/>
              </a:buClr>
              <a:buSzPts val="2000"/>
              <a:buFont typeface="Wingdings" panose="05000000000000000000" pitchFamily="2" charset="2"/>
              <a:buChar char="Ø"/>
            </a:pPr>
            <a:r>
              <a:rPr lang="en-US" sz="1600" dirty="0" smtClean="0">
                <a:solidFill>
                  <a:srgbClr val="FFFFFF"/>
                </a:solidFill>
                <a:latin typeface="Arial" panose="020B0604020202020204" pitchFamily="34" charset="0"/>
                <a:cs typeface="Arial" panose="020B0604020202020204" pitchFamily="34" charset="0"/>
                <a:sym typeface="Helvetica Neue Light"/>
              </a:rPr>
              <a:t>6 students hired as full-time vehicle maintenance employees (salary range $19 -$32 per hour)</a:t>
            </a:r>
            <a:endParaRPr lang="en-US" sz="1600" dirty="0">
              <a:solidFill>
                <a:srgbClr val="FFFFFF"/>
              </a:solidFill>
              <a:latin typeface="Arial" panose="020B0604020202020204" pitchFamily="34" charset="0"/>
              <a:cs typeface="Arial" panose="020B0604020202020204" pitchFamily="34" charset="0"/>
              <a:sym typeface="Helvetica Neue Light"/>
            </a:endParaRPr>
          </a:p>
        </p:txBody>
      </p:sp>
      <p:sp>
        <p:nvSpPr>
          <p:cNvPr id="26" name="Google Shape;591;p69">
            <a:extLst>
              <a:ext uri="{FF2B5EF4-FFF2-40B4-BE49-F238E27FC236}">
                <a16:creationId xmlns:a16="http://schemas.microsoft.com/office/drawing/2014/main" id="{96E68C88-9798-0646-8977-15A447533304}"/>
              </a:ext>
            </a:extLst>
          </p:cNvPr>
          <p:cNvSpPr txBox="1"/>
          <p:nvPr/>
        </p:nvSpPr>
        <p:spPr>
          <a:xfrm>
            <a:off x="570722" y="5970982"/>
            <a:ext cx="4637382" cy="604474"/>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2500"/>
              <a:buFont typeface="Helvetica Neue Light"/>
              <a:buNone/>
            </a:pPr>
            <a:r>
              <a:rPr lang="en-US" sz="2800" b="1" dirty="0" smtClean="0">
                <a:solidFill>
                  <a:schemeClr val="accent3">
                    <a:lumMod val="40000"/>
                    <a:lumOff val="60000"/>
                  </a:schemeClr>
                </a:solidFill>
                <a:latin typeface="Arial" panose="020B0604020202020204" pitchFamily="34" charset="0"/>
                <a:cs typeface="Arial" panose="020B0604020202020204" pitchFamily="34" charset="0"/>
                <a:sym typeface="Helvetica Neue Light"/>
              </a:rPr>
              <a:t>2019-2020</a:t>
            </a:r>
            <a:r>
              <a:rPr lang="en-US" sz="2800" b="1" dirty="0" smtClean="0">
                <a:solidFill>
                  <a:srgbClr val="FFFFFF"/>
                </a:solidFill>
                <a:latin typeface="Arial" panose="020B0604020202020204" pitchFamily="34" charset="0"/>
                <a:cs typeface="Arial" panose="020B0604020202020204" pitchFamily="34" charset="0"/>
                <a:sym typeface="Helvetica Neue Light"/>
              </a:rPr>
              <a:t> </a:t>
            </a:r>
            <a:r>
              <a:rPr lang="en-US" sz="2800" dirty="0" smtClean="0">
                <a:solidFill>
                  <a:schemeClr val="accent4">
                    <a:lumMod val="40000"/>
                    <a:lumOff val="60000"/>
                  </a:schemeClr>
                </a:solidFill>
                <a:latin typeface="Arial" panose="020B0604020202020204" pitchFamily="34" charset="0"/>
                <a:cs typeface="Arial" panose="020B0604020202020204" pitchFamily="34" charset="0"/>
                <a:sym typeface="Helvetica Neue Light"/>
              </a:rPr>
              <a:t>New Model</a:t>
            </a:r>
            <a:endParaRPr sz="2800" i="0" u="none" strike="noStrike" cap="none" dirty="0">
              <a:solidFill>
                <a:schemeClr val="accent4">
                  <a:lumMod val="40000"/>
                  <a:lumOff val="60000"/>
                </a:schemeClr>
              </a:solidFill>
              <a:latin typeface="Arial" panose="020B0604020202020204" pitchFamily="34" charset="0"/>
              <a:cs typeface="Arial" panose="020B0604020202020204" pitchFamily="34" charset="0"/>
              <a:sym typeface="Arial"/>
            </a:endParaRPr>
          </a:p>
        </p:txBody>
      </p:sp>
      <p:sp>
        <p:nvSpPr>
          <p:cNvPr id="27" name="Google Shape;592;p69">
            <a:extLst>
              <a:ext uri="{FF2B5EF4-FFF2-40B4-BE49-F238E27FC236}">
                <a16:creationId xmlns:a16="http://schemas.microsoft.com/office/drawing/2014/main" id="{9F21CE0E-E981-A149-A057-754521F8F579}"/>
              </a:ext>
            </a:extLst>
          </p:cNvPr>
          <p:cNvSpPr txBox="1"/>
          <p:nvPr/>
        </p:nvSpPr>
        <p:spPr>
          <a:xfrm>
            <a:off x="371823" y="6767501"/>
            <a:ext cx="5184550" cy="3280617"/>
          </a:xfrm>
          <a:prstGeom prst="rect">
            <a:avLst/>
          </a:prstGeom>
          <a:noFill/>
          <a:ln>
            <a:noFill/>
          </a:ln>
        </p:spPr>
        <p:txBody>
          <a:bodyPr spcFirstLastPara="1" wrap="square" lIns="0" tIns="0" rIns="0" bIns="0" anchor="t" anchorCtr="0">
            <a:noAutofit/>
          </a:bodyPr>
          <a:lstStyle/>
          <a:p>
            <a:pPr marL="342900" lvl="0" indent="-342900">
              <a:lnSpc>
                <a:spcPct val="110000"/>
              </a:lnSpc>
              <a:buClr>
                <a:srgbClr val="FFFFFF"/>
              </a:buClr>
              <a:buSzPts val="2000"/>
              <a:buFont typeface="Wingdings" panose="05000000000000000000" pitchFamily="2" charset="2"/>
              <a:buChar char="Ø"/>
            </a:pPr>
            <a:r>
              <a:rPr lang="en-US" sz="1600" dirty="0" smtClean="0">
                <a:solidFill>
                  <a:srgbClr val="FFFFFF"/>
                </a:solidFill>
                <a:latin typeface="Arial" panose="020B0604020202020204" pitchFamily="34" charset="0"/>
                <a:cs typeface="Arial" panose="020B0604020202020204" pitchFamily="34" charset="0"/>
                <a:sym typeface="Helvetica Neue Light"/>
              </a:rPr>
              <a:t>Schedule</a:t>
            </a:r>
            <a:r>
              <a:rPr lang="en-US" sz="1600" dirty="0">
                <a:solidFill>
                  <a:srgbClr val="FFFFFF"/>
                </a:solidFill>
                <a:latin typeface="Arial" panose="020B0604020202020204" pitchFamily="34" charset="0"/>
                <a:cs typeface="Arial" panose="020B0604020202020204" pitchFamily="34" charset="0"/>
                <a:sym typeface="Helvetica Neue Light"/>
              </a:rPr>
              <a:t>:  </a:t>
            </a:r>
            <a:r>
              <a:rPr lang="en-US" sz="1600" dirty="0" smtClean="0">
                <a:solidFill>
                  <a:srgbClr val="FFFFFF"/>
                </a:solidFill>
                <a:latin typeface="Arial" panose="020B0604020202020204" pitchFamily="34" charset="0"/>
                <a:cs typeface="Arial" panose="020B0604020202020204" pitchFamily="34" charset="0"/>
                <a:sym typeface="Helvetica Neue Light"/>
              </a:rPr>
              <a:t>1wk on 1wk off – 7:30am-2:30pm (students enroll in VCAP to fulfill required academics)</a:t>
            </a:r>
            <a:endParaRPr lang="en-US" sz="1600" dirty="0">
              <a:solidFill>
                <a:srgbClr val="FFFFFF"/>
              </a:solidFill>
              <a:latin typeface="Arial" panose="020B0604020202020204" pitchFamily="34" charset="0"/>
              <a:cs typeface="Arial" panose="020B0604020202020204" pitchFamily="34" charset="0"/>
              <a:sym typeface="Helvetica Neue Light"/>
            </a:endParaRPr>
          </a:p>
          <a:p>
            <a:pPr marL="342900" lvl="0" indent="-342900">
              <a:lnSpc>
                <a:spcPct val="110000"/>
              </a:lnSpc>
              <a:buClr>
                <a:srgbClr val="FFFFFF"/>
              </a:buClr>
              <a:buSzPts val="2000"/>
              <a:buFont typeface="Wingdings" panose="05000000000000000000" pitchFamily="2" charset="2"/>
              <a:buChar char="Ø"/>
            </a:pPr>
            <a:r>
              <a:rPr lang="en-US" sz="1600" dirty="0">
                <a:solidFill>
                  <a:srgbClr val="FFFFFF"/>
                </a:solidFill>
                <a:latin typeface="Arial" panose="020B0604020202020204" pitchFamily="34" charset="0"/>
                <a:cs typeface="Arial" panose="020B0604020202020204" pitchFamily="34" charset="0"/>
                <a:sym typeface="Helvetica Neue Light"/>
              </a:rPr>
              <a:t>$</a:t>
            </a:r>
            <a:r>
              <a:rPr lang="en-US" sz="1600" dirty="0" smtClean="0">
                <a:solidFill>
                  <a:srgbClr val="FFFFFF"/>
                </a:solidFill>
                <a:latin typeface="Arial" panose="020B0604020202020204" pitchFamily="34" charset="0"/>
                <a:cs typeface="Arial" panose="020B0604020202020204" pitchFamily="34" charset="0"/>
                <a:sym typeface="Helvetica Neue Light"/>
              </a:rPr>
              <a:t>12 </a:t>
            </a:r>
            <a:r>
              <a:rPr lang="en-US" sz="1600" dirty="0">
                <a:solidFill>
                  <a:srgbClr val="FFFFFF"/>
                </a:solidFill>
                <a:latin typeface="Arial" panose="020B0604020202020204" pitchFamily="34" charset="0"/>
                <a:cs typeface="Arial" panose="020B0604020202020204" pitchFamily="34" charset="0"/>
                <a:sym typeface="Helvetica Neue Light"/>
              </a:rPr>
              <a:t>per hour</a:t>
            </a:r>
          </a:p>
          <a:p>
            <a:pPr marL="342900" lvl="0" indent="-342900">
              <a:lnSpc>
                <a:spcPct val="110000"/>
              </a:lnSpc>
              <a:buClr>
                <a:srgbClr val="FFFFFF"/>
              </a:buClr>
              <a:buSzPts val="2000"/>
              <a:buFont typeface="Wingdings" panose="05000000000000000000" pitchFamily="2" charset="2"/>
              <a:buChar char="Ø"/>
            </a:pPr>
            <a:r>
              <a:rPr lang="en-US" sz="1600" dirty="0" smtClean="0">
                <a:solidFill>
                  <a:srgbClr val="FFFFFF"/>
                </a:solidFill>
                <a:latin typeface="Arial" panose="020B0604020202020204" pitchFamily="34" charset="0"/>
                <a:cs typeface="Arial" panose="020B0604020202020204" pitchFamily="34" charset="0"/>
                <a:sym typeface="Helvetica Neue Light"/>
              </a:rPr>
              <a:t>Opportunity/Outcome</a:t>
            </a:r>
            <a:r>
              <a:rPr lang="en-US" sz="1600" dirty="0">
                <a:solidFill>
                  <a:srgbClr val="FFFFFF"/>
                </a:solidFill>
                <a:latin typeface="Arial" panose="020B0604020202020204" pitchFamily="34" charset="0"/>
                <a:cs typeface="Arial" panose="020B0604020202020204" pitchFamily="34" charset="0"/>
                <a:sym typeface="Helvetica Neue Light"/>
              </a:rPr>
              <a:t>:  </a:t>
            </a:r>
            <a:r>
              <a:rPr lang="en-US" sz="1600" dirty="0" smtClean="0">
                <a:solidFill>
                  <a:srgbClr val="FFFFFF"/>
                </a:solidFill>
                <a:latin typeface="Arial" panose="020B0604020202020204" pitchFamily="34" charset="0"/>
                <a:cs typeface="Arial" panose="020B0604020202020204" pitchFamily="34" charset="0"/>
                <a:sym typeface="Helvetica Neue Light"/>
              </a:rPr>
              <a:t>Apprenticeship Training Program, soft skills trainings, CDL opportunity, Career Readiness Seal assistance</a:t>
            </a:r>
          </a:p>
          <a:p>
            <a:pPr lvl="0">
              <a:lnSpc>
                <a:spcPct val="110000"/>
              </a:lnSpc>
              <a:buClr>
                <a:srgbClr val="FFFFFF"/>
              </a:buClr>
              <a:buSzPts val="2000"/>
            </a:pPr>
            <a:endParaRPr lang="en-US" sz="1600" dirty="0">
              <a:solidFill>
                <a:srgbClr val="FFFFFF"/>
              </a:solidFill>
              <a:latin typeface="Arial" panose="020B0604020202020204" pitchFamily="34" charset="0"/>
              <a:cs typeface="Arial" panose="020B0604020202020204" pitchFamily="34" charset="0"/>
              <a:sym typeface="Helvetica Neue Light"/>
            </a:endParaRPr>
          </a:p>
          <a:p>
            <a:pPr lvl="0">
              <a:lnSpc>
                <a:spcPct val="110000"/>
              </a:lnSpc>
              <a:buClr>
                <a:srgbClr val="FFFFFF"/>
              </a:buClr>
              <a:buSzPts val="2000"/>
            </a:pPr>
            <a:r>
              <a:rPr lang="en-US" sz="1600" dirty="0" smtClean="0">
                <a:solidFill>
                  <a:srgbClr val="FFFFFF"/>
                </a:solidFill>
                <a:latin typeface="Arial" panose="020B0604020202020204" pitchFamily="34" charset="0"/>
                <a:cs typeface="Arial" panose="020B0604020202020204" pitchFamily="34" charset="0"/>
                <a:sym typeface="Helvetica Neue Light"/>
              </a:rPr>
              <a:t>Note:  Under new model, students are completing their academic studies sooner with higher marks than their peers in other programs using the same model.</a:t>
            </a:r>
          </a:p>
          <a:p>
            <a:pPr lvl="0">
              <a:lnSpc>
                <a:spcPct val="110000"/>
              </a:lnSpc>
              <a:buClr>
                <a:srgbClr val="FFFFFF"/>
              </a:buClr>
              <a:buSzPts val="2000"/>
            </a:pPr>
            <a:endParaRPr lang="en-US" sz="1600" dirty="0">
              <a:solidFill>
                <a:srgbClr val="FFFFFF"/>
              </a:solidFill>
              <a:latin typeface="Arial" panose="020B0604020202020204" pitchFamily="34" charset="0"/>
              <a:cs typeface="Arial" panose="020B0604020202020204" pitchFamily="34" charset="0"/>
              <a:sym typeface="Helvetica Neue Light"/>
            </a:endParaRPr>
          </a:p>
        </p:txBody>
      </p:sp>
      <p:sp>
        <p:nvSpPr>
          <p:cNvPr id="28" name="Google Shape;591;p69">
            <a:extLst>
              <a:ext uri="{FF2B5EF4-FFF2-40B4-BE49-F238E27FC236}">
                <a16:creationId xmlns:a16="http://schemas.microsoft.com/office/drawing/2014/main" id="{F2275D5C-EA76-9D40-8219-976A1D1D8EEB}"/>
              </a:ext>
            </a:extLst>
          </p:cNvPr>
          <p:cNvSpPr txBox="1"/>
          <p:nvPr/>
        </p:nvSpPr>
        <p:spPr>
          <a:xfrm>
            <a:off x="7947110" y="6007331"/>
            <a:ext cx="4637382" cy="496136"/>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2500"/>
              <a:buFont typeface="Helvetica Neue Light"/>
              <a:buNone/>
            </a:pPr>
            <a:r>
              <a:rPr lang="en-US" sz="2800" b="1" dirty="0" smtClean="0">
                <a:solidFill>
                  <a:schemeClr val="accent3">
                    <a:lumMod val="40000"/>
                    <a:lumOff val="60000"/>
                  </a:schemeClr>
                </a:solidFill>
                <a:latin typeface="Arial" panose="020B0604020202020204" pitchFamily="34" charset="0"/>
                <a:cs typeface="Arial" panose="020B0604020202020204" pitchFamily="34" charset="0"/>
                <a:sym typeface="Helvetica Neue Light"/>
              </a:rPr>
              <a:t>2020-2021</a:t>
            </a:r>
            <a:r>
              <a:rPr lang="en-US" sz="2800" b="1" dirty="0" smtClean="0">
                <a:solidFill>
                  <a:srgbClr val="FFFFFF"/>
                </a:solidFill>
                <a:latin typeface="Arial" panose="020B0604020202020204" pitchFamily="34" charset="0"/>
                <a:cs typeface="Arial" panose="020B0604020202020204" pitchFamily="34" charset="0"/>
                <a:sym typeface="Helvetica Neue Light"/>
              </a:rPr>
              <a:t> </a:t>
            </a:r>
            <a:r>
              <a:rPr lang="en-US" sz="2800" dirty="0" smtClean="0">
                <a:solidFill>
                  <a:schemeClr val="accent4">
                    <a:lumMod val="40000"/>
                    <a:lumOff val="60000"/>
                  </a:schemeClr>
                </a:solidFill>
                <a:latin typeface="Arial" panose="020B0604020202020204" pitchFamily="34" charset="0"/>
                <a:cs typeface="Arial" panose="020B0604020202020204" pitchFamily="34" charset="0"/>
                <a:sym typeface="Helvetica Neue Light"/>
              </a:rPr>
              <a:t>Goals</a:t>
            </a:r>
            <a:endParaRPr sz="2800" i="0" u="none" strike="noStrike" cap="none" dirty="0">
              <a:solidFill>
                <a:schemeClr val="accent4">
                  <a:lumMod val="40000"/>
                  <a:lumOff val="60000"/>
                </a:schemeClr>
              </a:solidFill>
              <a:latin typeface="Arial" panose="020B0604020202020204" pitchFamily="34" charset="0"/>
              <a:cs typeface="Arial" panose="020B0604020202020204" pitchFamily="34" charset="0"/>
              <a:sym typeface="Arial"/>
            </a:endParaRPr>
          </a:p>
        </p:txBody>
      </p:sp>
      <p:sp>
        <p:nvSpPr>
          <p:cNvPr id="29" name="Google Shape;592;p69">
            <a:extLst>
              <a:ext uri="{FF2B5EF4-FFF2-40B4-BE49-F238E27FC236}">
                <a16:creationId xmlns:a16="http://schemas.microsoft.com/office/drawing/2014/main" id="{9F08887A-A408-5645-9AFB-CE61EC831C2B}"/>
              </a:ext>
            </a:extLst>
          </p:cNvPr>
          <p:cNvSpPr txBox="1"/>
          <p:nvPr/>
        </p:nvSpPr>
        <p:spPr>
          <a:xfrm>
            <a:off x="7947110" y="6623665"/>
            <a:ext cx="4637382" cy="3011047"/>
          </a:xfrm>
          <a:prstGeom prst="rect">
            <a:avLst/>
          </a:prstGeom>
          <a:noFill/>
          <a:ln>
            <a:noFill/>
          </a:ln>
        </p:spPr>
        <p:txBody>
          <a:bodyPr spcFirstLastPara="1" wrap="square" lIns="0" tIns="0" rIns="0" bIns="0" anchor="t" anchorCtr="0">
            <a:noAutofit/>
          </a:bodyPr>
          <a:lstStyle/>
          <a:p>
            <a:pPr marR="0" lvl="0" algn="ctr" rtl="0">
              <a:lnSpc>
                <a:spcPct val="110000"/>
              </a:lnSpc>
              <a:spcBef>
                <a:spcPts val="0"/>
              </a:spcBef>
              <a:spcAft>
                <a:spcPts val="0"/>
              </a:spcAft>
              <a:buClr>
                <a:srgbClr val="FFFFFF"/>
              </a:buClr>
              <a:buSzPts val="2000"/>
            </a:pPr>
            <a:r>
              <a:rPr lang="en-US" sz="2400" dirty="0" smtClean="0">
                <a:solidFill>
                  <a:schemeClr val="accent1">
                    <a:lumMod val="40000"/>
                    <a:lumOff val="60000"/>
                  </a:schemeClr>
                </a:solidFill>
                <a:latin typeface="Arial" panose="020B0604020202020204" pitchFamily="34" charset="0"/>
                <a:cs typeface="Arial" panose="020B0604020202020204" pitchFamily="34" charset="0"/>
                <a:sym typeface="Helvetica Neue Light"/>
              </a:rPr>
              <a:t>Program Expansion</a:t>
            </a:r>
            <a:endParaRPr lang="en-US" sz="2400" dirty="0">
              <a:solidFill>
                <a:schemeClr val="accent1">
                  <a:lumMod val="40000"/>
                  <a:lumOff val="60000"/>
                </a:schemeClr>
              </a:solidFill>
              <a:latin typeface="Arial" panose="020B0604020202020204" pitchFamily="34" charset="0"/>
              <a:cs typeface="Arial" panose="020B0604020202020204" pitchFamily="34" charset="0"/>
              <a:sym typeface="Helvetica Neue Light"/>
            </a:endParaRPr>
          </a:p>
          <a:p>
            <a:pPr marL="342900" marR="0" lvl="0" indent="-342900" algn="l" rtl="0">
              <a:lnSpc>
                <a:spcPct val="110000"/>
              </a:lnSpc>
              <a:spcBef>
                <a:spcPts val="0"/>
              </a:spcBef>
              <a:spcAft>
                <a:spcPts val="0"/>
              </a:spcAft>
              <a:buClr>
                <a:srgbClr val="FFFFFF"/>
              </a:buClr>
              <a:buSzPts val="2000"/>
              <a:buFont typeface="Arial" panose="020B0604020202020204" pitchFamily="34" charset="0"/>
              <a:buChar char="•"/>
            </a:pPr>
            <a:endParaRPr lang="en-US" sz="1600" dirty="0" smtClean="0">
              <a:solidFill>
                <a:srgbClr val="FFFFFF"/>
              </a:solidFill>
              <a:latin typeface="Arial" panose="020B0604020202020204" pitchFamily="34" charset="0"/>
              <a:cs typeface="Arial" panose="020B0604020202020204" pitchFamily="34" charset="0"/>
              <a:sym typeface="Helvetica Neue Light"/>
            </a:endParaRPr>
          </a:p>
          <a:p>
            <a:pPr marL="342900" marR="0" lvl="0" indent="-342900" algn="l" rtl="0">
              <a:lnSpc>
                <a:spcPct val="110000"/>
              </a:lnSpc>
              <a:spcBef>
                <a:spcPts val="0"/>
              </a:spcBef>
              <a:spcAft>
                <a:spcPts val="0"/>
              </a:spcAft>
              <a:buClr>
                <a:srgbClr val="FFFFFF"/>
              </a:buClr>
              <a:buSzPts val="2000"/>
              <a:buFont typeface="Wingdings" panose="05000000000000000000" pitchFamily="2" charset="2"/>
              <a:buChar char="Ø"/>
            </a:pPr>
            <a:r>
              <a:rPr lang="en-US" sz="1600" dirty="0" smtClean="0">
                <a:solidFill>
                  <a:srgbClr val="FFFFFF"/>
                </a:solidFill>
                <a:latin typeface="Arial" panose="020B0604020202020204" pitchFamily="34" charset="0"/>
                <a:cs typeface="Arial" panose="020B0604020202020204" pitchFamily="34" charset="0"/>
                <a:sym typeface="Helvetica Neue Light"/>
              </a:rPr>
              <a:t>Partner with other career technical schools who have automotive programs.</a:t>
            </a:r>
          </a:p>
          <a:p>
            <a:pPr marL="342900" marR="0" lvl="0" indent="-342900" algn="l" rtl="0">
              <a:lnSpc>
                <a:spcPct val="110000"/>
              </a:lnSpc>
              <a:spcBef>
                <a:spcPts val="0"/>
              </a:spcBef>
              <a:spcAft>
                <a:spcPts val="0"/>
              </a:spcAft>
              <a:buClr>
                <a:srgbClr val="FFFFFF"/>
              </a:buClr>
              <a:buSzPts val="2000"/>
              <a:buFont typeface="Wingdings" panose="05000000000000000000" pitchFamily="2" charset="2"/>
              <a:buChar char="Ø"/>
            </a:pPr>
            <a:r>
              <a:rPr lang="en-US" sz="1600" dirty="0" smtClean="0">
                <a:solidFill>
                  <a:srgbClr val="FFFFFF"/>
                </a:solidFill>
                <a:latin typeface="Arial" panose="020B0604020202020204" pitchFamily="34" charset="0"/>
                <a:cs typeface="Arial" panose="020B0604020202020204" pitchFamily="34" charset="0"/>
                <a:sym typeface="Helvetica Neue Light"/>
              </a:rPr>
              <a:t>Offer opportunity to more students (gradually increase numbers)</a:t>
            </a:r>
          </a:p>
          <a:p>
            <a:pPr marL="342900" marR="0" lvl="0" indent="-342900" algn="l" rtl="0">
              <a:lnSpc>
                <a:spcPct val="110000"/>
              </a:lnSpc>
              <a:spcBef>
                <a:spcPts val="0"/>
              </a:spcBef>
              <a:spcAft>
                <a:spcPts val="0"/>
              </a:spcAft>
              <a:buClr>
                <a:srgbClr val="FFFFFF"/>
              </a:buClr>
              <a:buSzPts val="2000"/>
              <a:buFont typeface="Wingdings" panose="05000000000000000000" pitchFamily="2" charset="2"/>
              <a:buChar char="Ø"/>
            </a:pPr>
            <a:r>
              <a:rPr lang="en-US" sz="1600" dirty="0" smtClean="0">
                <a:solidFill>
                  <a:srgbClr val="FFFFFF"/>
                </a:solidFill>
                <a:latin typeface="Arial" panose="020B0604020202020204" pitchFamily="34" charset="0"/>
                <a:cs typeface="Arial" panose="020B0604020202020204" pitchFamily="34" charset="0"/>
                <a:sym typeface="Helvetica Neue Light"/>
              </a:rPr>
              <a:t>Explore funding opportunities</a:t>
            </a:r>
          </a:p>
          <a:p>
            <a:pPr marL="342900" marR="0" lvl="0" indent="-342900" algn="l" rtl="0">
              <a:lnSpc>
                <a:spcPct val="110000"/>
              </a:lnSpc>
              <a:spcBef>
                <a:spcPts val="0"/>
              </a:spcBef>
              <a:spcAft>
                <a:spcPts val="0"/>
              </a:spcAft>
              <a:buClr>
                <a:srgbClr val="FFFFFF"/>
              </a:buClr>
              <a:buSzPts val="2000"/>
              <a:buFont typeface="Wingdings" panose="05000000000000000000" pitchFamily="2" charset="2"/>
              <a:buChar char="Ø"/>
            </a:pPr>
            <a:r>
              <a:rPr lang="en-US" sz="1600" dirty="0" smtClean="0">
                <a:solidFill>
                  <a:srgbClr val="FFFFFF"/>
                </a:solidFill>
                <a:latin typeface="Arial" panose="020B0604020202020204" pitchFamily="34" charset="0"/>
                <a:cs typeface="Arial" panose="020B0604020202020204" pitchFamily="34" charset="0"/>
                <a:sym typeface="Helvetica Neue Light"/>
              </a:rPr>
              <a:t>Attract, train, and grow our own </a:t>
            </a:r>
          </a:p>
          <a:p>
            <a:pPr marR="0" lvl="0" algn="l" rtl="0">
              <a:lnSpc>
                <a:spcPct val="110000"/>
              </a:lnSpc>
              <a:spcBef>
                <a:spcPts val="0"/>
              </a:spcBef>
              <a:spcAft>
                <a:spcPts val="0"/>
              </a:spcAft>
              <a:buClr>
                <a:srgbClr val="FFFFFF"/>
              </a:buClr>
              <a:buSzPts val="2000"/>
            </a:pPr>
            <a:r>
              <a:rPr lang="en-US" sz="1600" dirty="0">
                <a:solidFill>
                  <a:srgbClr val="FFFFFF"/>
                </a:solidFill>
                <a:latin typeface="Arial" panose="020B0604020202020204" pitchFamily="34" charset="0"/>
                <a:cs typeface="Arial" panose="020B0604020202020204" pitchFamily="34" charset="0"/>
                <a:sym typeface="Helvetica Neue Light"/>
              </a:rPr>
              <a:t> </a:t>
            </a:r>
            <a:r>
              <a:rPr lang="en-US" sz="1600" dirty="0" smtClean="0">
                <a:solidFill>
                  <a:srgbClr val="FFFFFF"/>
                </a:solidFill>
                <a:latin typeface="Arial" panose="020B0604020202020204" pitchFamily="34" charset="0"/>
                <a:cs typeface="Arial" panose="020B0604020202020204" pitchFamily="34" charset="0"/>
                <a:sym typeface="Helvetica Neue Light"/>
              </a:rPr>
              <a:t>     workforce.</a:t>
            </a:r>
          </a:p>
          <a:p>
            <a:pPr marL="342900" marR="0" lvl="0" indent="-342900" algn="l" rtl="0">
              <a:lnSpc>
                <a:spcPct val="110000"/>
              </a:lnSpc>
              <a:spcBef>
                <a:spcPts val="0"/>
              </a:spcBef>
              <a:spcAft>
                <a:spcPts val="0"/>
              </a:spcAft>
              <a:buClr>
                <a:srgbClr val="FFFFFF"/>
              </a:buClr>
              <a:buSzPts val="2000"/>
              <a:buFont typeface="Arial" panose="020B0604020202020204" pitchFamily="34" charset="0"/>
              <a:buChar char="•"/>
            </a:pPr>
            <a:endParaRPr sz="1600" b="0" i="0" u="none" strike="noStrike" cap="none" dirty="0">
              <a:solidFill>
                <a:srgbClr val="000000"/>
              </a:solidFill>
              <a:latin typeface="Arial" panose="020B0604020202020204" pitchFamily="34" charset="0"/>
              <a:cs typeface="Arial" panose="020B0604020202020204" pitchFamily="34" charset="0"/>
              <a:sym typeface="Arial"/>
            </a:endParaRPr>
          </a:p>
        </p:txBody>
      </p:sp>
      <p:sp>
        <p:nvSpPr>
          <p:cNvPr id="3" name="Rectangle 2">
            <a:extLst>
              <a:ext uri="{FF2B5EF4-FFF2-40B4-BE49-F238E27FC236}">
                <a16:creationId xmlns:a16="http://schemas.microsoft.com/office/drawing/2014/main" id="{17CA25BE-3562-2745-B6A2-E328F4199006}"/>
              </a:ext>
            </a:extLst>
          </p:cNvPr>
          <p:cNvSpPr/>
          <p:nvPr/>
        </p:nvSpPr>
        <p:spPr>
          <a:xfrm>
            <a:off x="5029200" y="4393096"/>
            <a:ext cx="2917910" cy="894521"/>
          </a:xfrm>
          <a:prstGeom prst="rect">
            <a:avLst/>
          </a:prstGeom>
          <a:solidFill>
            <a:schemeClr val="tx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58EE5042-AFD0-A64C-8DD9-D8A3A50CAF36}"/>
              </a:ext>
            </a:extLst>
          </p:cNvPr>
          <p:cNvSpPr txBox="1"/>
          <p:nvPr/>
        </p:nvSpPr>
        <p:spPr>
          <a:xfrm>
            <a:off x="4826880" y="4548134"/>
            <a:ext cx="3269155" cy="584775"/>
          </a:xfrm>
          <a:prstGeom prst="rect">
            <a:avLst/>
          </a:prstGeom>
          <a:noFill/>
        </p:spPr>
        <p:txBody>
          <a:bodyPr wrap="square" rtlCol="0">
            <a:spAutoFit/>
          </a:bodyPr>
          <a:lstStyle/>
          <a:p>
            <a:pPr algn="ctr"/>
            <a:r>
              <a:rPr lang="en-US" sz="3200" b="1" dirty="0" smtClean="0">
                <a:solidFill>
                  <a:schemeClr val="tx2">
                    <a:lumMod val="25000"/>
                  </a:schemeClr>
                </a:solidFill>
                <a:latin typeface="Arial Black" panose="020B0604020202020204" pitchFamily="34" charset="0"/>
                <a:cs typeface="Arial Black" panose="020B0604020202020204" pitchFamily="34" charset="0"/>
              </a:rPr>
              <a:t>SUCCESSES</a:t>
            </a:r>
            <a:endParaRPr lang="en-US" sz="3200" b="1" dirty="0">
              <a:solidFill>
                <a:schemeClr val="tx2">
                  <a:lumMod val="25000"/>
                </a:schemeClr>
              </a:solidFill>
              <a:latin typeface="Arial Black" panose="020B0604020202020204" pitchFamily="34" charset="0"/>
              <a:cs typeface="Arial Black" panose="020B0604020202020204" pitchFamily="34" charset="0"/>
            </a:endParaRPr>
          </a:p>
        </p:txBody>
      </p:sp>
      <p:pic>
        <p:nvPicPr>
          <p:cNvPr id="2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25981" y="5157017"/>
            <a:ext cx="1206905" cy="1184628"/>
          </a:xfrm>
          <a:prstGeom prst="ellipse">
            <a:avLst/>
          </a:prstGeom>
          <a:noFill/>
          <a:ln>
            <a:noFill/>
          </a:ln>
          <a:effectLst>
            <a:outerShdw blurRad="419100" dist="88900" dir="2700000" algn="ctr" rotWithShape="0">
              <a:schemeClr val="bg1">
                <a:lumMod val="50000"/>
              </a:schemeClr>
            </a:outerShdw>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Lst>
        </p:spPr>
      </p:pic>
      <p:pic>
        <p:nvPicPr>
          <p:cNvPr id="22" name="Picture 21"/>
          <p:cNvPicPr>
            <a:picLocks noChangeAspect="1"/>
          </p:cNvPicPr>
          <p:nvPr/>
        </p:nvPicPr>
        <p:blipFill>
          <a:blip r:embed="rId4"/>
          <a:stretch>
            <a:fillRect/>
          </a:stretch>
        </p:blipFill>
        <p:spPr>
          <a:xfrm>
            <a:off x="5574272" y="4001288"/>
            <a:ext cx="1720382" cy="491537"/>
          </a:xfrm>
          <a:prstGeom prst="rect">
            <a:avLst/>
          </a:prstGeom>
          <a:noFill/>
          <a:ln>
            <a:noFill/>
          </a:ln>
        </p:spPr>
      </p:pic>
    </p:spTree>
    <p:extLst>
      <p:ext uri="{BB962C8B-B14F-4D97-AF65-F5344CB8AC3E}">
        <p14:creationId xmlns:p14="http://schemas.microsoft.com/office/powerpoint/2010/main" val="33509109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10"/>
        <p:cNvGrpSpPr/>
        <p:nvPr/>
      </p:nvGrpSpPr>
      <p:grpSpPr>
        <a:xfrm>
          <a:off x="0" y="0"/>
          <a:ext cx="0" cy="0"/>
          <a:chOff x="0" y="0"/>
          <a:chExt cx="0" cy="0"/>
        </a:xfrm>
      </p:grpSpPr>
      <p:cxnSp>
        <p:nvCxnSpPr>
          <p:cNvPr id="311" name="Google Shape;311;p42"/>
          <p:cNvCxnSpPr/>
          <p:nvPr/>
        </p:nvCxnSpPr>
        <p:spPr>
          <a:xfrm rot="10800000" flipH="1">
            <a:off x="1427857" y="2826"/>
            <a:ext cx="1" cy="1107792"/>
          </a:xfrm>
          <a:prstGeom prst="straightConnector1">
            <a:avLst/>
          </a:prstGeom>
          <a:noFill/>
          <a:ln w="25400" cap="flat" cmpd="sng">
            <a:solidFill>
              <a:srgbClr val="B0262F"/>
            </a:solidFill>
            <a:prstDash val="solid"/>
            <a:round/>
            <a:headEnd type="oval" w="med" len="med"/>
            <a:tailEnd type="none" w="sm" len="sm"/>
          </a:ln>
        </p:spPr>
      </p:cxnSp>
      <p:cxnSp>
        <p:nvCxnSpPr>
          <p:cNvPr id="312" name="Google Shape;312;p42"/>
          <p:cNvCxnSpPr/>
          <p:nvPr/>
        </p:nvCxnSpPr>
        <p:spPr>
          <a:xfrm rot="10800000" flipH="1">
            <a:off x="1427857" y="8109582"/>
            <a:ext cx="1" cy="1661495"/>
          </a:xfrm>
          <a:prstGeom prst="straightConnector1">
            <a:avLst/>
          </a:prstGeom>
          <a:noFill/>
          <a:ln w="25400" cap="flat" cmpd="sng">
            <a:solidFill>
              <a:srgbClr val="B0262F"/>
            </a:solidFill>
            <a:prstDash val="solid"/>
            <a:round/>
            <a:headEnd type="none" w="sm" len="sm"/>
            <a:tailEnd type="oval" w="med" len="med"/>
          </a:ln>
        </p:spPr>
      </p:cxnSp>
      <p:pic>
        <p:nvPicPr>
          <p:cNvPr id="4" name="Google Shape;109;p15">
            <a:extLst>
              <a:ext uri="{FF2B5EF4-FFF2-40B4-BE49-F238E27FC236}">
                <a16:creationId xmlns:a16="http://schemas.microsoft.com/office/drawing/2014/main" id="{FE568147-7376-DC48-B0A4-662CD6F192CF}"/>
              </a:ext>
            </a:extLst>
          </p:cNvPr>
          <p:cNvPicPr preferRelativeResize="0"/>
          <p:nvPr/>
        </p:nvPicPr>
        <p:blipFill rotWithShape="1">
          <a:blip r:embed="rId3">
            <a:alphaModFix amt="5000"/>
          </a:blip>
          <a:srcRect l="10593" t="6434" r="15422" b="10301"/>
          <a:stretch/>
        </p:blipFill>
        <p:spPr>
          <a:xfrm>
            <a:off x="-123287" y="17477"/>
            <a:ext cx="13004797" cy="9753600"/>
          </a:xfrm>
          <a:prstGeom prst="rect">
            <a:avLst/>
          </a:prstGeom>
          <a:noFill/>
          <a:ln>
            <a:noFill/>
          </a:ln>
        </p:spPr>
      </p:pic>
      <p:sp>
        <p:nvSpPr>
          <p:cNvPr id="7" name="Google Shape;112;p15">
            <a:extLst>
              <a:ext uri="{FF2B5EF4-FFF2-40B4-BE49-F238E27FC236}">
                <a16:creationId xmlns:a16="http://schemas.microsoft.com/office/drawing/2014/main" id="{6B188877-78BF-1340-AF94-8E0D7F9DB885}"/>
              </a:ext>
            </a:extLst>
          </p:cNvPr>
          <p:cNvSpPr txBox="1"/>
          <p:nvPr/>
        </p:nvSpPr>
        <p:spPr>
          <a:xfrm>
            <a:off x="1670304" y="529407"/>
            <a:ext cx="5697357" cy="732715"/>
          </a:xfrm>
          <a:prstGeom prst="rect">
            <a:avLst/>
          </a:prstGeom>
          <a:noFill/>
          <a:ln>
            <a:noFill/>
          </a:ln>
        </p:spPr>
        <p:txBody>
          <a:bodyPr spcFirstLastPara="1" wrap="square" lIns="91425" tIns="45700" rIns="91425" bIns="45700" anchor="t" anchorCtr="0">
            <a:noAutofit/>
          </a:bodyPr>
          <a:lstStyle/>
          <a:p>
            <a:pPr marL="0" marR="0" lvl="0" indent="0" rtl="0">
              <a:lnSpc>
                <a:spcPct val="100000"/>
              </a:lnSpc>
              <a:spcBef>
                <a:spcPts val="0"/>
              </a:spcBef>
              <a:spcAft>
                <a:spcPts val="0"/>
              </a:spcAft>
              <a:buClr>
                <a:srgbClr val="000000"/>
              </a:buClr>
              <a:buSzPts val="4000"/>
              <a:buFont typeface="Arial"/>
              <a:buNone/>
            </a:pPr>
            <a:r>
              <a:rPr lang="en-US" sz="4800" b="1" u="none" strike="noStrike" cap="none" dirty="0">
                <a:solidFill>
                  <a:schemeClr val="bg1">
                    <a:lumMod val="65000"/>
                  </a:schemeClr>
                </a:solidFill>
                <a:latin typeface="Arial" panose="020B0604020202020204" pitchFamily="34" charset="0"/>
                <a:ea typeface="Arial Narrow"/>
                <a:cs typeface="Arial" panose="020B0604020202020204" pitchFamily="34" charset="0"/>
                <a:sym typeface="Arial Narrow"/>
              </a:rPr>
              <a:t>OUR MISSION</a:t>
            </a:r>
            <a:endParaRPr sz="4800" b="1" u="none" strike="noStrike" cap="none" dirty="0">
              <a:solidFill>
                <a:schemeClr val="bg1">
                  <a:lumMod val="65000"/>
                </a:schemeClr>
              </a:solidFill>
              <a:latin typeface="Arial" panose="020B0604020202020204" pitchFamily="34" charset="0"/>
              <a:cs typeface="Arial" panose="020B0604020202020204" pitchFamily="34" charset="0"/>
              <a:sym typeface="Arial"/>
            </a:endParaRPr>
          </a:p>
        </p:txBody>
      </p:sp>
      <p:grpSp>
        <p:nvGrpSpPr>
          <p:cNvPr id="2" name="Group 1">
            <a:extLst>
              <a:ext uri="{FF2B5EF4-FFF2-40B4-BE49-F238E27FC236}">
                <a16:creationId xmlns:a16="http://schemas.microsoft.com/office/drawing/2014/main" id="{8EF3D49D-FB51-DE45-9BA1-40285E98EF37}"/>
              </a:ext>
            </a:extLst>
          </p:cNvPr>
          <p:cNvGrpSpPr/>
          <p:nvPr/>
        </p:nvGrpSpPr>
        <p:grpSpPr>
          <a:xfrm>
            <a:off x="1427856" y="2925114"/>
            <a:ext cx="10525478" cy="2989311"/>
            <a:chOff x="1587176" y="3757264"/>
            <a:chExt cx="10525478" cy="3159921"/>
          </a:xfrm>
        </p:grpSpPr>
        <p:sp>
          <p:nvSpPr>
            <p:cNvPr id="10" name="Google Shape;115;p15">
              <a:extLst>
                <a:ext uri="{FF2B5EF4-FFF2-40B4-BE49-F238E27FC236}">
                  <a16:creationId xmlns:a16="http://schemas.microsoft.com/office/drawing/2014/main" id="{FFF1C25A-1393-E740-8759-26288EA65D0E}"/>
                </a:ext>
              </a:extLst>
            </p:cNvPr>
            <p:cNvSpPr txBox="1"/>
            <p:nvPr/>
          </p:nvSpPr>
          <p:spPr>
            <a:xfrm>
              <a:off x="1587176" y="3757264"/>
              <a:ext cx="10383151" cy="95410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5600"/>
                <a:buFont typeface="Arial"/>
                <a:buNone/>
              </a:pPr>
              <a:r>
                <a:rPr lang="en-US" sz="6400" b="0" i="0" u="none" strike="noStrike" cap="none" dirty="0">
                  <a:solidFill>
                    <a:srgbClr val="243269"/>
                  </a:solidFill>
                  <a:latin typeface="Arial"/>
                  <a:ea typeface="Arial"/>
                  <a:cs typeface="Arial"/>
                  <a:sym typeface="Arial"/>
                </a:rPr>
                <a:t>WE PROVIDE </a:t>
              </a:r>
              <a:r>
                <a:rPr lang="en-US" sz="6400" b="0" i="0" u="none" strike="noStrike" cap="none" dirty="0">
                  <a:solidFill>
                    <a:srgbClr val="B9202F"/>
                  </a:solidFill>
                  <a:latin typeface="Arial"/>
                  <a:ea typeface="Arial"/>
                  <a:cs typeface="Arial"/>
                  <a:sym typeface="Arial"/>
                </a:rPr>
                <a:t>SOLUTIONS</a:t>
              </a:r>
              <a:endParaRPr sz="6400" b="0" i="0" u="none" strike="noStrike" cap="none" dirty="0">
                <a:solidFill>
                  <a:srgbClr val="000000"/>
                </a:solidFill>
                <a:latin typeface="Arial"/>
                <a:ea typeface="Arial"/>
                <a:cs typeface="Arial"/>
                <a:sym typeface="Arial"/>
              </a:endParaRPr>
            </a:p>
          </p:txBody>
        </p:sp>
        <p:sp>
          <p:nvSpPr>
            <p:cNvPr id="11" name="Google Shape;116;p15">
              <a:extLst>
                <a:ext uri="{FF2B5EF4-FFF2-40B4-BE49-F238E27FC236}">
                  <a16:creationId xmlns:a16="http://schemas.microsoft.com/office/drawing/2014/main" id="{A4E6117B-E845-CE4F-AF04-583058F0D399}"/>
                </a:ext>
              </a:extLst>
            </p:cNvPr>
            <p:cNvSpPr/>
            <p:nvPr/>
          </p:nvSpPr>
          <p:spPr>
            <a:xfrm>
              <a:off x="1670301" y="4866008"/>
              <a:ext cx="5191575" cy="732715"/>
            </a:xfrm>
            <a:prstGeom prst="rect">
              <a:avLst/>
            </a:prstGeom>
            <a:solidFill>
              <a:srgbClr val="243269"/>
            </a:solidFill>
            <a:ln w="12700" cap="flat" cmpd="sng">
              <a:solidFill>
                <a:srgbClr val="24326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243269"/>
                </a:solidFill>
                <a:latin typeface="Calibri"/>
                <a:ea typeface="Calibri"/>
                <a:cs typeface="Calibri"/>
                <a:sym typeface="Calibri"/>
              </a:endParaRPr>
            </a:p>
          </p:txBody>
        </p:sp>
        <p:sp>
          <p:nvSpPr>
            <p:cNvPr id="12" name="Google Shape;117;p15">
              <a:extLst>
                <a:ext uri="{FF2B5EF4-FFF2-40B4-BE49-F238E27FC236}">
                  <a16:creationId xmlns:a16="http://schemas.microsoft.com/office/drawing/2014/main" id="{54E75469-6C77-CF45-80C4-AD82342D7AFC}"/>
                </a:ext>
              </a:extLst>
            </p:cNvPr>
            <p:cNvSpPr txBox="1"/>
            <p:nvPr/>
          </p:nvSpPr>
          <p:spPr>
            <a:xfrm>
              <a:off x="1670301" y="4839669"/>
              <a:ext cx="5191575" cy="732714"/>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r>
                <a:rPr lang="en-US" sz="3600" b="0" i="0" u="none" strike="noStrike" cap="none" dirty="0">
                  <a:solidFill>
                    <a:schemeClr val="lt1"/>
                  </a:solidFill>
                  <a:latin typeface="Arial"/>
                  <a:ea typeface="Arial"/>
                  <a:cs typeface="Arial"/>
                  <a:sym typeface="Arial"/>
                </a:rPr>
                <a:t>that connect people to</a:t>
              </a:r>
              <a:endParaRPr sz="3600" b="0" i="0" u="none" strike="noStrike" cap="none" dirty="0">
                <a:solidFill>
                  <a:srgbClr val="000000"/>
                </a:solidFill>
                <a:latin typeface="Arial"/>
                <a:ea typeface="Arial"/>
                <a:cs typeface="Arial"/>
                <a:sym typeface="Arial"/>
              </a:endParaRPr>
            </a:p>
          </p:txBody>
        </p:sp>
        <p:sp>
          <p:nvSpPr>
            <p:cNvPr id="13" name="Google Shape;118;p15">
              <a:extLst>
                <a:ext uri="{FF2B5EF4-FFF2-40B4-BE49-F238E27FC236}">
                  <a16:creationId xmlns:a16="http://schemas.microsoft.com/office/drawing/2014/main" id="{AE858FB9-66B6-6647-8576-5E22BFAE383D}"/>
                </a:ext>
              </a:extLst>
            </p:cNvPr>
            <p:cNvSpPr txBox="1"/>
            <p:nvPr/>
          </p:nvSpPr>
          <p:spPr>
            <a:xfrm>
              <a:off x="6861878" y="4701733"/>
              <a:ext cx="5250776" cy="92333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5400"/>
                <a:buFont typeface="Arial"/>
                <a:buNone/>
              </a:pPr>
              <a:r>
                <a:rPr lang="en-US" sz="6000" b="1" i="0" u="none" strike="noStrike" cap="none" dirty="0">
                  <a:solidFill>
                    <a:srgbClr val="243269"/>
                  </a:solidFill>
                  <a:latin typeface="Arial"/>
                  <a:ea typeface="Arial"/>
                  <a:cs typeface="Arial"/>
                  <a:sym typeface="Arial"/>
                </a:rPr>
                <a:t>PROSPERITY</a:t>
              </a:r>
              <a:endParaRPr sz="6000" b="0" i="0" u="none" strike="noStrike" cap="none" dirty="0">
                <a:solidFill>
                  <a:srgbClr val="000000"/>
                </a:solidFill>
                <a:latin typeface="Arial"/>
                <a:ea typeface="Arial"/>
                <a:cs typeface="Arial"/>
                <a:sym typeface="Arial"/>
              </a:endParaRPr>
            </a:p>
          </p:txBody>
        </p:sp>
        <p:sp>
          <p:nvSpPr>
            <p:cNvPr id="14" name="Google Shape;119;p15">
              <a:extLst>
                <a:ext uri="{FF2B5EF4-FFF2-40B4-BE49-F238E27FC236}">
                  <a16:creationId xmlns:a16="http://schemas.microsoft.com/office/drawing/2014/main" id="{252A71F4-88DB-5F4B-B4CD-06CFC8836E5A}"/>
                </a:ext>
              </a:extLst>
            </p:cNvPr>
            <p:cNvSpPr txBox="1"/>
            <p:nvPr/>
          </p:nvSpPr>
          <p:spPr>
            <a:xfrm>
              <a:off x="1587176" y="5769835"/>
              <a:ext cx="10383151" cy="11473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550"/>
                <a:buFont typeface="Arial"/>
                <a:buNone/>
              </a:pPr>
              <a:r>
                <a:rPr lang="en-US" sz="2950" b="1" i="0" u="none" strike="noStrike" cap="none" dirty="0">
                  <a:solidFill>
                    <a:srgbClr val="B9202F"/>
                  </a:solidFill>
                  <a:latin typeface="Arial"/>
                  <a:ea typeface="Arial"/>
                  <a:cs typeface="Arial"/>
                  <a:sym typeface="Arial"/>
                </a:rPr>
                <a:t>THROUGH INNOVATION, DEDICATION AND TEAMWORK</a:t>
              </a:r>
              <a:endParaRPr sz="2950" b="0" i="0" u="none" strike="noStrike" cap="none" dirty="0">
                <a:solidFill>
                  <a:srgbClr val="000000"/>
                </a:solidFill>
                <a:latin typeface="Arial"/>
                <a:ea typeface="Arial"/>
                <a:cs typeface="Arial"/>
                <a:sym typeface="Arial"/>
              </a:endParaRPr>
            </a:p>
          </p:txBody>
        </p:sp>
      </p:grpSp>
      <p:sp>
        <p:nvSpPr>
          <p:cNvPr id="5" name="TextBox 4"/>
          <p:cNvSpPr txBox="1"/>
          <p:nvPr/>
        </p:nvSpPr>
        <p:spPr>
          <a:xfrm>
            <a:off x="8897772" y="8469876"/>
            <a:ext cx="3852809" cy="1124603"/>
          </a:xfrm>
          <a:prstGeom prst="rect">
            <a:avLst/>
          </a:prstGeom>
          <a:noFill/>
        </p:spPr>
        <p:txBody>
          <a:bodyPr wrap="square" rtlCol="0">
            <a:spAutoFit/>
          </a:bodyPr>
          <a:lstStyle/>
          <a:p>
            <a:pPr>
              <a:lnSpc>
                <a:spcPts val="4000"/>
              </a:lnSpc>
            </a:pPr>
            <a:r>
              <a:rPr lang="en-US" sz="4400" dirty="0" smtClean="0">
                <a:latin typeface="Gill Sans MT" panose="020B0502020104020203" pitchFamily="34" charset="0"/>
              </a:rPr>
              <a:t>QUESTIONS</a:t>
            </a:r>
            <a:r>
              <a:rPr lang="en-US" sz="2800" dirty="0" smtClean="0">
                <a:latin typeface="Gill Sans MT" panose="020B0502020104020203" pitchFamily="34" charset="0"/>
              </a:rPr>
              <a:t> </a:t>
            </a:r>
            <a:r>
              <a:rPr lang="en-US" sz="2800" dirty="0" smtClean="0">
                <a:solidFill>
                  <a:schemeClr val="bg1">
                    <a:lumMod val="50000"/>
                  </a:schemeClr>
                </a:solidFill>
                <a:latin typeface="Gill Sans MT" panose="020B0502020104020203" pitchFamily="34" charset="0"/>
              </a:rPr>
              <a:t>&amp;</a:t>
            </a:r>
          </a:p>
          <a:p>
            <a:pPr>
              <a:lnSpc>
                <a:spcPts val="4000"/>
              </a:lnSpc>
            </a:pPr>
            <a:r>
              <a:rPr lang="en-US" sz="4400" b="1" spc="600" dirty="0" smtClean="0">
                <a:solidFill>
                  <a:srgbClr val="C00000"/>
                </a:solidFill>
                <a:latin typeface="Gill Sans MT" panose="020B0502020104020203" pitchFamily="34" charset="0"/>
              </a:rPr>
              <a:t>ANSWERS</a:t>
            </a:r>
            <a:endParaRPr lang="en-US" sz="4400" b="1" spc="600" dirty="0">
              <a:solidFill>
                <a:srgbClr val="C00000"/>
              </a:solidFill>
              <a:latin typeface="Gill Sans MT" panose="020B0502020104020203" pitchFamily="34" charset="0"/>
            </a:endParaRPr>
          </a:p>
        </p:txBody>
      </p:sp>
      <p:pic>
        <p:nvPicPr>
          <p:cNvPr id="6" name="Picture 5"/>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645530" y="6135386"/>
            <a:ext cx="2334490" cy="2334490"/>
          </a:xfrm>
          <a:prstGeom prst="rect">
            <a:avLst/>
          </a:prstGeom>
        </p:spPr>
      </p:pic>
    </p:spTree>
    <p:extLst>
      <p:ext uri="{BB962C8B-B14F-4D97-AF65-F5344CB8AC3E}">
        <p14:creationId xmlns:p14="http://schemas.microsoft.com/office/powerpoint/2010/main" val="31615947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2" id="{316599AA-BA34-C640-997F-9124A5EEDA89}" vid="{7B2A11A7-1A70-8443-B406-C34A4DD62E9D}"/>
    </a:ext>
  </a:extLst>
</a:theme>
</file>

<file path=ppt/theme/theme2.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White</Template>
  <TotalTime>457</TotalTime>
  <Words>596</Words>
  <Application>Microsoft Office PowerPoint</Application>
  <PresentationFormat>Custom</PresentationFormat>
  <Paragraphs>78</Paragraphs>
  <Slides>8</Slides>
  <Notes>8</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8</vt:i4>
      </vt:variant>
    </vt:vector>
  </HeadingPairs>
  <TitlesOfParts>
    <vt:vector size="20" baseType="lpstr">
      <vt:lpstr>Arial Black</vt:lpstr>
      <vt:lpstr>Calibri</vt:lpstr>
      <vt:lpstr>Merriweather Sans</vt:lpstr>
      <vt:lpstr>Helvetica Neue Light</vt:lpstr>
      <vt:lpstr>Gill Sans MT</vt:lpstr>
      <vt:lpstr>Wingdings</vt:lpstr>
      <vt:lpstr>Arial</vt:lpstr>
      <vt:lpstr>Calibri Light</vt:lpstr>
      <vt:lpstr>Arial Narrow</vt:lpstr>
      <vt:lpstr>Avenir</vt:lpstr>
      <vt:lpstr>Courier New</vt:lpstr>
      <vt:lpstr>White</vt:lpstr>
      <vt:lpstr>Partnerships that Work</vt:lpstr>
      <vt:lpstr>HISTORY</vt:lpstr>
      <vt:lpstr>FORT HAYES  CAREER CENTER MISSION</vt:lpstr>
      <vt:lpstr>PowerPoint Presentation</vt:lpstr>
      <vt:lpstr>PROGRAM OVERVIEW</vt:lpstr>
      <vt:lpstr>KEY PARTNER RESPONSIBILITIES</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creator>Jamaal Bell</dc:creator>
  <cp:lastModifiedBy>Dublin Classroom</cp:lastModifiedBy>
  <cp:revision>50</cp:revision>
  <dcterms:created xsi:type="dcterms:W3CDTF">2019-09-18T17:45:11Z</dcterms:created>
  <dcterms:modified xsi:type="dcterms:W3CDTF">2020-02-20T13:30:26Z</dcterms:modified>
</cp:coreProperties>
</file>